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14"/>
  </p:notesMasterIdLst>
  <p:sldIdLst>
    <p:sldId id="286" r:id="rId5"/>
    <p:sldId id="270" r:id="rId6"/>
    <p:sldId id="281" r:id="rId7"/>
    <p:sldId id="278" r:id="rId8"/>
    <p:sldId id="283" r:id="rId9"/>
    <p:sldId id="279" r:id="rId10"/>
    <p:sldId id="280" r:id="rId11"/>
    <p:sldId id="284" r:id="rId12"/>
    <p:sldId id="285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Karla" pitchFamily="2" charset="-18"/>
      <p:regular r:id="rId19"/>
      <p:bold r:id="rId20"/>
      <p:italic r:id="rId21"/>
      <p:boldItalic r:id="rId22"/>
    </p:embeddedFont>
    <p:embeddedFont>
      <p:font typeface="Molgroup Black" pitchFamily="2" charset="-18"/>
      <p:bold r:id="rId23"/>
    </p:embeddedFont>
    <p:embeddedFont>
      <p:font typeface="Molgroup Light" pitchFamily="2" charset="-18"/>
      <p:regular r:id="rId24"/>
    </p:embeddedFont>
    <p:embeddedFont>
      <p:font typeface="Molgroup Regular" pitchFamily="2" charset="-18"/>
      <p:regular r:id="rId25"/>
    </p:embeddedFont>
    <p:embeddedFont>
      <p:font typeface="Ubuntu" panose="020B0504030602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ds87nog87sB7tGmiAyF89fTiR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346"/>
    <a:srgbClr val="2A2D2F"/>
    <a:srgbClr val="222426"/>
    <a:srgbClr val="2C2E30"/>
    <a:srgbClr val="323436"/>
    <a:srgbClr val="D7E023"/>
    <a:srgbClr val="DDDE59"/>
    <a:srgbClr val="ED7D31"/>
    <a:srgbClr val="AF4019"/>
    <a:srgbClr val="C9A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96"/>
  </p:normalViewPr>
  <p:slideViewPr>
    <p:cSldViewPr snapToGrid="0" snapToObjects="1">
      <p:cViewPr varScale="1">
        <p:scale>
          <a:sx n="142" d="100"/>
          <a:sy n="142" d="100"/>
        </p:scale>
        <p:origin x="774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400" dirty="0">
                <a:solidFill>
                  <a:schemeClr val="bg1"/>
                </a:solidFill>
                <a:latin typeface="Ubuntu" panose="020B0604020202020204" charset="0"/>
              </a:rPr>
              <a:t>2040</a:t>
            </a:r>
          </a:p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400" dirty="0">
                <a:solidFill>
                  <a:schemeClr val="bg1"/>
                </a:solidFill>
                <a:latin typeface="Ubuntu" panose="020B0604020202020204" charset="0"/>
              </a:rPr>
              <a:t>Lerakási arány</a:t>
            </a:r>
            <a:endParaRPr lang="en-US" sz="1400" dirty="0">
              <a:solidFill>
                <a:schemeClr val="bg1"/>
              </a:solidFill>
              <a:latin typeface="Ubuntu" panose="020B0604020202020204" charset="0"/>
            </a:endParaRPr>
          </a:p>
        </c:rich>
      </c:tx>
      <c:layout>
        <c:manualLayout>
          <c:xMode val="edge"/>
          <c:yMode val="edge"/>
          <c:x val="0.28806437063725565"/>
          <c:y val="6.406810230448035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28823748476035"/>
          <c:y val="0.2948645647845074"/>
          <c:w val="0.48179641696521819"/>
          <c:h val="0.53441359195462801"/>
        </c:manualLayout>
      </c:layout>
      <c:doughnut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100</c:v>
                </c:pt>
              </c:strCache>
            </c:strRef>
          </c:tx>
          <c:spPr>
            <a:ln>
              <a:solidFill>
                <a:srgbClr val="404346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E05729"/>
              </a:solidFill>
              <a:ln>
                <a:solidFill>
                  <a:srgbClr val="404346"/>
                </a:solidFill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6FF7-4282-A2DD-22909035715C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rgbClr val="404346"/>
                </a:solidFill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6FF7-4282-A2DD-22909035715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DF9B2BC-47A1-40DF-93AF-49BF902FC20B}" type="PERCENTAGE">
                      <a:rPr lang="en-US" sz="1100" baseline="0" smtClean="0">
                        <a:solidFill>
                          <a:srgbClr val="404346"/>
                        </a:solidFill>
                        <a:latin typeface="Ubuntu" panose="020B0604020202020204" charset="0"/>
                      </a:rPr>
                      <a:pPr/>
                      <a:t>[SZÁZALÉK]</a:t>
                    </a:fld>
                    <a:endParaRPr lang="hu-H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FF7-4282-A2DD-22909035715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F7-4282-A2DD-229090357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Munka1!$A$2:$A$3</c:f>
              <c:strCache>
                <c:ptCount val="2"/>
                <c:pt idx="0">
                  <c:v>Lerakás</c:v>
                </c:pt>
                <c:pt idx="1">
                  <c:v>Maradék</c:v>
                </c:pt>
              </c:strCache>
            </c:strRef>
          </c:cat>
          <c:val>
            <c:numRef>
              <c:f>Munka1!$B$2:$B$3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F7-4282-A2DD-22909035715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400" dirty="0">
                <a:solidFill>
                  <a:schemeClr val="bg1"/>
                </a:solidFill>
                <a:latin typeface="Ubuntu" panose="020B0604020202020204" charset="0"/>
              </a:rPr>
              <a:t>2040</a:t>
            </a:r>
          </a:p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400" dirty="0">
                <a:solidFill>
                  <a:schemeClr val="bg1"/>
                </a:solidFill>
                <a:latin typeface="Ubuntu" panose="020B0604020202020204" charset="0"/>
              </a:rPr>
              <a:t>Újrafeldolgozási arány</a:t>
            </a:r>
            <a:endParaRPr lang="en-US" sz="1400" dirty="0">
              <a:solidFill>
                <a:schemeClr val="bg1"/>
              </a:solidFill>
              <a:latin typeface="Ubuntu" panose="020B0604020202020204" charset="0"/>
            </a:endParaRPr>
          </a:p>
        </c:rich>
      </c:tx>
      <c:layout>
        <c:manualLayout>
          <c:xMode val="edge"/>
          <c:yMode val="edge"/>
          <c:x val="0.21344603701547643"/>
          <c:y val="0.1163356453537344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585876702724552"/>
          <c:y val="0.29053548001650664"/>
          <c:w val="0.45537398330412499"/>
          <c:h val="0.65323556515581171"/>
        </c:manualLayout>
      </c:layout>
      <c:doughnut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100</c:v>
                </c:pt>
              </c:strCache>
            </c:strRef>
          </c:tx>
          <c:spPr>
            <a:ln>
              <a:solidFill>
                <a:srgbClr val="404346"/>
              </a:solidFill>
            </a:ln>
            <a:effectLst/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DDDE59"/>
              </a:solidFill>
              <a:ln>
                <a:solidFill>
                  <a:srgbClr val="404346"/>
                </a:solidFill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4B7D-4864-A431-6330C1E764D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rgbClr val="404346"/>
                </a:solidFill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4B7D-4864-A431-6330C1E764D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DF9B2BC-47A1-40DF-93AF-49BF902FC20B}" type="PERCENTAGE">
                      <a:rPr lang="en-US" sz="1100" baseline="0" smtClean="0">
                        <a:solidFill>
                          <a:srgbClr val="404346"/>
                        </a:solidFill>
                        <a:latin typeface="Ubuntu" panose="020B0604020202020204" charset="0"/>
                      </a:rPr>
                      <a:pPr/>
                      <a:t>[SZÁZALÉK]</a:t>
                    </a:fld>
                    <a:endParaRPr lang="hu-H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B7D-4864-A431-6330C1E764D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7D-4864-A431-6330C1E764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Munka1!$A$2:$A$3</c:f>
              <c:strCache>
                <c:ptCount val="2"/>
                <c:pt idx="0">
                  <c:v>Újrahasznosítás</c:v>
                </c:pt>
                <c:pt idx="1">
                  <c:v>Maradék</c:v>
                </c:pt>
              </c:strCache>
            </c:strRef>
          </c:cat>
          <c:val>
            <c:numRef>
              <c:f>Munka1!$B$2:$B$3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7D-4864-A431-6330C1E764D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400" dirty="0">
                <a:solidFill>
                  <a:schemeClr val="bg1"/>
                </a:solidFill>
                <a:latin typeface="Ubuntu" panose="020B0604020202020204" charset="0"/>
              </a:rPr>
              <a:t>2025</a:t>
            </a:r>
          </a:p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400" dirty="0">
                <a:solidFill>
                  <a:schemeClr val="bg1"/>
                </a:solidFill>
                <a:latin typeface="Ubuntu" panose="020B0604020202020204" charset="0"/>
              </a:rPr>
              <a:t>Újrafeldolgozási arány</a:t>
            </a:r>
            <a:endParaRPr lang="en-US" sz="1400" dirty="0">
              <a:solidFill>
                <a:schemeClr val="bg1"/>
              </a:solidFill>
              <a:latin typeface="Ubuntu" panose="020B0604020202020204" charset="0"/>
            </a:endParaRPr>
          </a:p>
        </c:rich>
      </c:tx>
      <c:layout>
        <c:manualLayout>
          <c:xMode val="edge"/>
          <c:yMode val="edge"/>
          <c:x val="0.2167408759315492"/>
          <c:y val="2.531316521818740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279079018910172"/>
          <c:y val="0.17604215668444359"/>
          <c:w val="0.45537398330412499"/>
          <c:h val="0.65323556515581171"/>
        </c:manualLayout>
      </c:layout>
      <c:doughnut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100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DDDE59"/>
              </a:solidFill>
              <a:ln>
                <a:solidFill>
                  <a:srgbClr val="404346"/>
                </a:solidFill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0D64-41AA-8031-B50486F35EE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0D64-41AA-8031-B50486F35EE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DF9B2BC-47A1-40DF-93AF-49BF902FC20B}" type="PERCENTAGE">
                      <a:rPr lang="en-US" sz="1100" baseline="0" smtClean="0">
                        <a:solidFill>
                          <a:srgbClr val="404346"/>
                        </a:solidFill>
                        <a:latin typeface="Ubuntu" panose="020B0604020202020204" charset="0"/>
                      </a:rPr>
                      <a:pPr/>
                      <a:t>[SZÁZALÉK]</a:t>
                    </a:fld>
                    <a:endParaRPr lang="hu-H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D64-41AA-8031-B50486F35EE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64-41AA-8031-B50486F35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Munka1!$A$2:$A$3</c:f>
              <c:strCache>
                <c:ptCount val="2"/>
                <c:pt idx="0">
                  <c:v>Újrahasznosítás</c:v>
                </c:pt>
                <c:pt idx="1">
                  <c:v>Maradék</c:v>
                </c:pt>
              </c:strCache>
            </c:strRef>
          </c:cat>
          <c:val>
            <c:numRef>
              <c:f>Munka1!$B$2:$B$3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64-41AA-8031-B50486F35EE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7479197258933"/>
          <c:y val="0.1047479197258933"/>
          <c:w val="0.79050416054821337"/>
          <c:h val="0.79050416054821337"/>
        </c:manualLayout>
      </c:layout>
      <c:doughnutChart>
        <c:varyColors val="0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84-497F-AC85-5F047484F60F}"/>
              </c:ext>
            </c:extLst>
          </c:dPt>
          <c:dPt>
            <c:idx val="1"/>
            <c:bubble3D val="0"/>
            <c:spPr>
              <a:solidFill>
                <a:srgbClr val="40434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284-497F-AC85-5F047484F60F}"/>
              </c:ext>
            </c:extLst>
          </c:dPt>
          <c:dPt>
            <c:idx val="2"/>
            <c:bubble3D val="0"/>
            <c:explosion val="10"/>
            <c:spPr>
              <a:solidFill>
                <a:srgbClr val="40434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284-497F-AC85-5F047484F60F}"/>
              </c:ext>
            </c:extLst>
          </c:dPt>
          <c:dPt>
            <c:idx val="3"/>
            <c:bubble3D val="0"/>
            <c:explosion val="10"/>
            <c:spPr>
              <a:solidFill>
                <a:srgbClr val="DDDE5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284-497F-AC85-5F047484F60F}"/>
              </c:ext>
            </c:extLst>
          </c:dPt>
          <c:dPt>
            <c:idx val="4"/>
            <c:bubble3D val="0"/>
            <c:spPr>
              <a:solidFill>
                <a:srgbClr val="00ABC7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284-497F-AC85-5F047484F60F}"/>
              </c:ext>
            </c:extLst>
          </c:dPt>
          <c:dPt>
            <c:idx val="5"/>
            <c:bubble3D val="0"/>
            <c:spPr>
              <a:solidFill>
                <a:srgbClr val="AF401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284-497F-AC85-5F047484F60F}"/>
              </c:ext>
            </c:extLst>
          </c:dPt>
          <c:dPt>
            <c:idx val="6"/>
            <c:bubble3D val="0"/>
            <c:spPr>
              <a:solidFill>
                <a:srgbClr val="E0572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284-497F-AC85-5F047484F60F}"/>
              </c:ext>
            </c:extLst>
          </c:dPt>
          <c:dLbls>
            <c:dLbl>
              <c:idx val="0"/>
              <c:layout>
                <c:manualLayout>
                  <c:x val="-1.5663237918109158E-2"/>
                  <c:y val="-1.1747432060684583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 kern="1200">
                      <a:solidFill>
                        <a:srgbClr val="FFFFFF"/>
                      </a:solidFill>
                      <a:latin typeface="Karla" pitchFamily="2" charset="-18"/>
                      <a:ea typeface="+mn-ea"/>
                      <a:cs typeface="+mn-cs"/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284-497F-AC85-5F047484F60F}"/>
                </c:ext>
              </c:extLst>
            </c:dLbl>
            <c:dLbl>
              <c:idx val="3"/>
              <c:layout>
                <c:manualLayout>
                  <c:x val="-8.8105713289363206E-3"/>
                  <c:y val="8.8105740455134366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 kern="1200">
                      <a:solidFill>
                        <a:schemeClr val="bg1"/>
                      </a:solidFill>
                      <a:latin typeface="Karla" pitchFamily="2" charset="-18"/>
                      <a:ea typeface="+mn-ea"/>
                      <a:cs typeface="+mn-cs"/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9.544801022920435E-2"/>
                      <c:h val="6.20853326064930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284-497F-AC85-5F047484F60F}"/>
                </c:ext>
              </c:extLst>
            </c:dLbl>
            <c:dLbl>
              <c:idx val="4"/>
              <c:layout>
                <c:manualLayout>
                  <c:x val="-1.0768476068699948E-2"/>
                  <c:y val="-4.8947633586186121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 kern="1200">
                      <a:solidFill>
                        <a:schemeClr val="bg1"/>
                      </a:solidFill>
                      <a:latin typeface="Karla" pitchFamily="2" charset="-18"/>
                      <a:ea typeface="+mn-ea"/>
                      <a:cs typeface="+mn-cs"/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8284-497F-AC85-5F047484F60F}"/>
                </c:ext>
              </c:extLst>
            </c:dLbl>
            <c:dLbl>
              <c:idx val="5"/>
              <c:layout>
                <c:manualLayout>
                  <c:x val="-2.3495011042891065E-2"/>
                  <c:y val="-3.7689677861363034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 kern="1200">
                      <a:solidFill>
                        <a:schemeClr val="bg1"/>
                      </a:solidFill>
                      <a:latin typeface="Karla" pitchFamily="2" charset="-18"/>
                      <a:ea typeface="+mn-ea"/>
                      <a:cs typeface="+mn-cs"/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6.7058083171176674E-2"/>
                      <c:h val="9.73276287885468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284-497F-AC85-5F047484F6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Karla" pitchFamily="2" charset="-18"/>
                  </a:defRPr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Sheet1!$A$1:$A$7</c:f>
              <c:numCache>
                <c:formatCode>General</c:formatCode>
                <c:ptCount val="7"/>
                <c:pt idx="0">
                  <c:v>35</c:v>
                </c:pt>
                <c:pt idx="1">
                  <c:v>24</c:v>
                </c:pt>
                <c:pt idx="2">
                  <c:v>3</c:v>
                </c:pt>
                <c:pt idx="3">
                  <c:v>18</c:v>
                </c:pt>
                <c:pt idx="4">
                  <c:v>13</c:v>
                </c:pt>
                <c:pt idx="5">
                  <c:v>4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284-497F-AC85-5F047484F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472798851853521E-2"/>
          <c:y val="0.1349863194801261"/>
          <c:w val="0.39915966537838643"/>
          <c:h val="0.78459833908721988"/>
        </c:manualLayout>
      </c:layout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High level investment size (%)</c:v>
                </c:pt>
              </c:strCache>
            </c:strRef>
          </c:tx>
          <c:dPt>
            <c:idx val="0"/>
            <c:bubble3D val="0"/>
            <c:spPr>
              <a:solidFill>
                <a:srgbClr val="DDDE5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55C-4ACA-B5DD-01E3C495178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55C-4ACA-B5DD-01E3C4951785}"/>
              </c:ext>
            </c:extLst>
          </c:dPt>
          <c:dPt>
            <c:idx val="2"/>
            <c:bubble3D val="0"/>
            <c:spPr>
              <a:solidFill>
                <a:srgbClr val="E0572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55C-4ACA-B5DD-01E3C4951785}"/>
              </c:ext>
            </c:extLst>
          </c:dPt>
          <c:dPt>
            <c:idx val="3"/>
            <c:bubble3D val="0"/>
            <c:spPr>
              <a:solidFill>
                <a:srgbClr val="40434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55C-4ACA-B5DD-01E3C4951785}"/>
              </c:ext>
            </c:extLst>
          </c:dPt>
          <c:dPt>
            <c:idx val="4"/>
            <c:bubble3D val="0"/>
            <c:spPr>
              <a:solidFill>
                <a:srgbClr val="00ABC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55C-4ACA-B5DD-01E3C4951785}"/>
              </c:ext>
            </c:extLst>
          </c:dPt>
          <c:dLbls>
            <c:dLbl>
              <c:idx val="0"/>
              <c:layout>
                <c:manualLayout>
                  <c:x val="-0.10182148728398502"/>
                  <c:y val="4.281678867801690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Ubuntu" panose="020B0604020202020204" charset="0"/>
                        <a:ea typeface="+mn-ea"/>
                        <a:cs typeface="+mn-cs"/>
                      </a:defRPr>
                    </a:pPr>
                    <a:r>
                      <a:rPr lang="en-US" sz="1400" b="0" dirty="0">
                        <a:latin typeface="Ubuntu" panose="020B0604020202020204" charset="0"/>
                      </a:rPr>
                      <a:t>40%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Ubuntu" panose="020B0604020202020204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55C-4ACA-B5DD-01E3C4951785}"/>
                </c:ext>
              </c:extLst>
            </c:dLbl>
            <c:dLbl>
              <c:idx val="1"/>
              <c:layout>
                <c:manualLayout>
                  <c:x val="-1.8498201474092774E-2"/>
                  <c:y val="-0.136520200686176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Ubuntu" panose="020B0604020202020204" charset="0"/>
                        <a:ea typeface="+mn-ea"/>
                        <a:cs typeface="+mn-cs"/>
                      </a:defRPr>
                    </a:pPr>
                    <a:r>
                      <a:rPr lang="en-US" sz="1400" b="0" baseline="0" dirty="0">
                        <a:latin typeface="Ubuntu" panose="020B0604020202020204" charset="0"/>
                      </a:rPr>
                      <a:t>
</a:t>
                    </a:r>
                    <a:fld id="{B8139670-19F4-435C-BC0A-59891B953520}" type="PERCENTAGE">
                      <a:rPr lang="en-US" sz="1400" b="0" baseline="0">
                        <a:solidFill>
                          <a:schemeClr val="bg1"/>
                        </a:solidFill>
                        <a:latin typeface="Ubuntu" panose="020B060402020202020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Ubuntu" panose="020B0604020202020204" charset="0"/>
                        </a:defRPr>
                      </a:pPr>
                      <a:t>[SZÁZALÉK]</a:t>
                    </a:fld>
                    <a:endParaRPr lang="en-US" sz="1400" b="0" baseline="0" dirty="0">
                      <a:latin typeface="Ubuntu" panose="020B060402020202020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Ubuntu" panose="020B0604020202020204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55C-4ACA-B5DD-01E3C4951785}"/>
                </c:ext>
              </c:extLst>
            </c:dLbl>
            <c:dLbl>
              <c:idx val="2"/>
              <c:layout>
                <c:manualLayout>
                  <c:x val="6.2244234815579343E-2"/>
                  <c:y val="-0.106048123904622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Ubuntu" panose="020B0604020202020204" charset="0"/>
                        <a:ea typeface="+mn-ea"/>
                        <a:cs typeface="+mn-cs"/>
                      </a:defRPr>
                    </a:pPr>
                    <a:r>
                      <a:rPr lang="en-US" sz="1400" b="0" baseline="0">
                        <a:solidFill>
                          <a:schemeClr val="bg1"/>
                        </a:solidFill>
                        <a:latin typeface="Ubuntu" panose="020B0604020202020204" charset="0"/>
                      </a:rPr>
                      <a:t>
</a:t>
                    </a:r>
                    <a:fld id="{39A1074F-0A7E-45CE-8F40-42DACEF6B47C}" type="PERCENTAGE">
                      <a:rPr lang="en-US" sz="1400" b="0" baseline="0">
                        <a:solidFill>
                          <a:schemeClr val="bg1"/>
                        </a:solidFill>
                        <a:latin typeface="Ubuntu" panose="020B0604020202020204" charset="0"/>
                      </a:rPr>
                      <a:pPr>
                        <a:defRPr sz="1200">
                          <a:solidFill>
                            <a:schemeClr val="bg1"/>
                          </a:solidFill>
                          <a:latin typeface="Ubuntu" panose="020B0604020202020204" charset="0"/>
                        </a:defRPr>
                      </a:pPr>
                      <a:t>[SZÁZALÉK]</a:t>
                    </a:fld>
                    <a:endParaRPr lang="en-US" sz="1400" b="0" baseline="0">
                      <a:solidFill>
                        <a:schemeClr val="bg1"/>
                      </a:solidFill>
                      <a:latin typeface="Ubuntu" panose="020B060402020202020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Ubuntu" panose="020B0604020202020204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55C-4ACA-B5DD-01E3C4951785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Ubuntu" panose="020B0604020202020204" charset="0"/>
                        <a:ea typeface="+mn-ea"/>
                        <a:cs typeface="+mn-cs"/>
                      </a:defRPr>
                    </a:pPr>
                    <a:r>
                      <a:rPr lang="en-US" sz="1600" b="0" baseline="0">
                        <a:solidFill>
                          <a:schemeClr val="bg1"/>
                        </a:solidFill>
                        <a:latin typeface="Ubuntu" panose="020B0604020202020204" charset="0"/>
                      </a:rPr>
                      <a:t>
</a:t>
                    </a:r>
                    <a:fld id="{8B0CA827-A35F-47E2-8F70-B70023E5DCD5}" type="PERCENTAGE">
                      <a:rPr lang="en-US" sz="1600" b="0" baseline="0">
                        <a:solidFill>
                          <a:schemeClr val="bg1"/>
                        </a:solidFill>
                        <a:latin typeface="Ubuntu" panose="020B0604020202020204" charset="0"/>
                      </a:rPr>
                      <a:pPr>
                        <a:defRPr sz="1600">
                          <a:solidFill>
                            <a:schemeClr val="bg1"/>
                          </a:solidFill>
                          <a:latin typeface="Ubuntu" panose="020B0604020202020204" charset="0"/>
                        </a:defRPr>
                      </a:pPr>
                      <a:t>[SZÁZALÉK]</a:t>
                    </a:fld>
                    <a:endParaRPr lang="en-US" sz="1600" b="0" baseline="0">
                      <a:solidFill>
                        <a:schemeClr val="bg1"/>
                      </a:solidFill>
                      <a:latin typeface="Ubuntu" panose="020B060402020202020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Ubuntu" panose="020B0604020202020204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55C-4ACA-B5DD-01E3C4951785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Ubuntu" panose="020B0604020202020204" charset="0"/>
                        <a:ea typeface="+mn-ea"/>
                        <a:cs typeface="+mn-cs"/>
                      </a:defRPr>
                    </a:pPr>
                    <a:r>
                      <a:rPr lang="en-US" sz="1400" b="0" baseline="0" dirty="0">
                        <a:solidFill>
                          <a:schemeClr val="bg1"/>
                        </a:solidFill>
                        <a:latin typeface="Ubuntu" panose="020B0604020202020204" charset="0"/>
                      </a:rPr>
                      <a:t>
</a:t>
                    </a:r>
                    <a:fld id="{248AFCDA-AF25-4A2E-AA96-0E1C6A16EFE3}" type="PERCENTAGE">
                      <a:rPr lang="en-US" sz="1600" b="0" baseline="0">
                        <a:solidFill>
                          <a:schemeClr val="bg1"/>
                        </a:solidFill>
                        <a:latin typeface="Ubuntu" panose="020B0604020202020204" charset="0"/>
                      </a:rPr>
                      <a:pPr>
                        <a:defRPr sz="1200">
                          <a:solidFill>
                            <a:schemeClr val="bg1"/>
                          </a:solidFill>
                          <a:latin typeface="Ubuntu" panose="020B0604020202020204" charset="0"/>
                        </a:defRPr>
                      </a:pPr>
                      <a:t>[SZÁZALÉK]</a:t>
                    </a:fld>
                    <a:endParaRPr lang="en-US" sz="1400" b="0" baseline="0" dirty="0">
                      <a:solidFill>
                        <a:schemeClr val="bg1"/>
                      </a:solidFill>
                      <a:latin typeface="Ubuntu" panose="020B060402020202020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Ubuntu" panose="020B0604020202020204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55C-4ACA-B5DD-01E3C49517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Karla" pitchFamily="2" charset="-18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Munka1!$A$2:$A$6</c:f>
              <c:strCache>
                <c:ptCount val="5"/>
                <c:pt idx="0">
                  <c:v>Létesítmények fejlesztése</c:v>
                </c:pt>
                <c:pt idx="1">
                  <c:v>Hulladékbegyűjtő infrastruktúra fejlesztése</c:v>
                </c:pt>
                <c:pt idx="2">
                  <c:v>Országos visszaváltási rendszer kiépítése</c:v>
                </c:pt>
                <c:pt idx="3">
                  <c:v>Edényzet a szelektív hulladékgyűjtéshez és a hozzá kapcsolódó azonosító rendszer kiépítse</c:v>
                </c:pt>
                <c:pt idx="4">
                  <c:v>IT fejlesztések </c:v>
                </c:pt>
              </c:strCache>
            </c:strRef>
          </c:cat>
          <c:val>
            <c:numRef>
              <c:f>Munka1!$B$2:$B$6</c:f>
              <c:numCache>
                <c:formatCode>General</c:formatCode>
                <c:ptCount val="5"/>
                <c:pt idx="0">
                  <c:v>118000</c:v>
                </c:pt>
                <c:pt idx="1">
                  <c:v>55000</c:v>
                </c:pt>
                <c:pt idx="2">
                  <c:v>50000</c:v>
                </c:pt>
                <c:pt idx="3">
                  <c:v>58000</c:v>
                </c:pt>
                <c:pt idx="4">
                  <c:v>19000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55C-4ACA-B5DD-01E3C495178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908846100911564"/>
          <c:y val="0.22643769837061398"/>
          <c:w val="0.49808620613737314"/>
          <c:h val="0.562789800128793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Layout"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D5EC163-D91F-8542-B025-DE84F64C5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94693" y="-80331"/>
            <a:ext cx="9471814" cy="5327895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0F4991-C162-3CEC-7F81-375E7681A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27599" y="4408533"/>
            <a:ext cx="2143125" cy="4937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 dirty="0"/>
              <a:t>2022</a:t>
            </a:r>
            <a:br>
              <a:rPr lang="en-GB" dirty="0"/>
            </a:br>
            <a:r>
              <a:rPr lang="en-GB" dirty="0"/>
              <a:t>CLICK TO EDIT</a:t>
            </a:r>
            <a:endParaRPr lang="en-HU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5BFAEC8-DDCA-EB99-DFA1-8C412D0EC0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008" y="4408533"/>
            <a:ext cx="2143125" cy="493712"/>
          </a:xfrm>
        </p:spPr>
        <p:txBody>
          <a:bodyPr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000" b="0" i="0" u="none" strike="noStrike" cap="none" dirty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280F427-D9C8-C8B7-C81C-434623BC47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4515" y="1906444"/>
            <a:ext cx="3011271" cy="15636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4800" b="1" i="0" u="none" strike="noStrike" cap="none" dirty="0" smtClean="0">
                <a:solidFill>
                  <a:schemeClr val="bg1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457200" indent="0">
              <a:buNone/>
              <a:defRPr sz="4800"/>
            </a:lvl2pPr>
            <a:lvl3pPr marL="914400" indent="0">
              <a:buNone/>
              <a:defRPr sz="4800"/>
            </a:lvl3pPr>
            <a:lvl4pPr marL="1371600" indent="0">
              <a:buNone/>
              <a:defRPr sz="4800"/>
            </a:lvl4pPr>
            <a:lvl5pPr marL="1828800" indent="0">
              <a:buNone/>
              <a:defRPr sz="4800"/>
            </a:lvl5pPr>
          </a:lstStyle>
          <a:p>
            <a:pPr lvl="0"/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416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text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1CF6BCC1-1943-2856-64D6-D483C104B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4" y="0"/>
            <a:ext cx="3429000" cy="51435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A33E11-E38A-CF29-F1C3-A8618716FB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13" y="0"/>
            <a:ext cx="3429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6D20C3B-70CD-F16C-3A63-6F8CA130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 dirty="0">
                <a:solidFill>
                  <a:srgbClr val="404346"/>
                </a:solidFill>
              </a:rPr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 dirty="0">
                <a:solidFill>
                  <a:srgbClr val="404346"/>
                </a:solidFill>
                <a:sym typeface="Karla"/>
              </a:rPr>
              <a:t> sit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amet</a:t>
            </a:r>
            <a:endParaRPr lang="en-GB" dirty="0">
              <a:solidFill>
                <a:srgbClr val="404346"/>
              </a:solidFill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4409CBC5-5304-E8B7-EDD4-42996E76D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1484" y="437734"/>
            <a:ext cx="4910138" cy="3274512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  <a:def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</a:t>
            </a:r>
            <a:endParaRPr lang="en-GB" sz="1400" b="1" i="0" u="none" strike="noStrike" cap="none" dirty="0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Ipsum</a:t>
            </a:r>
            <a:endParaRPr lang="en-GB" sz="1400" b="1" i="0" u="none" strike="noStrike" cap="none" dirty="0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72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r>
              <a: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Sit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BD9F8F-46F3-B97E-E4FD-4C3B180F2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8754" y="3611270"/>
            <a:ext cx="2995613" cy="87312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L="457200" indent="0"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2pPr>
            <a:lvl3pPr marL="914400" indent="0"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3pPr>
            <a:lvl4pPr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4pPr>
          </a:lstStyle>
          <a:p>
            <a:pPr lvl="0"/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2CAA1-18DB-42DD-827C-F74E40AA9E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14693" y="97965"/>
            <a:ext cx="1368984" cy="4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1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text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1CF6BCC1-1943-2856-64D6-D483C104B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4" y="0"/>
            <a:ext cx="3429000" cy="51435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A33E11-E38A-CF29-F1C3-A8618716FB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13" y="0"/>
            <a:ext cx="3429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6D20C3B-70CD-F16C-3A63-6F8CA130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 dirty="0">
                <a:solidFill>
                  <a:srgbClr val="404346"/>
                </a:solidFill>
              </a:rPr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 dirty="0">
                <a:solidFill>
                  <a:srgbClr val="404346"/>
                </a:solidFill>
                <a:sym typeface="Karla"/>
              </a:rPr>
              <a:t> sit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amet</a:t>
            </a:r>
            <a:endParaRPr lang="en-GB" dirty="0">
              <a:solidFill>
                <a:srgbClr val="404346"/>
              </a:solidFill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4409CBC5-5304-E8B7-EDD4-42996E76D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1484" y="437734"/>
            <a:ext cx="4910138" cy="3274512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  <a:def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</a:t>
            </a:r>
            <a:endParaRPr lang="en-GB" sz="1400" b="1" i="0" u="none" strike="noStrike" cap="none" dirty="0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Ipsum</a:t>
            </a:r>
            <a:endParaRPr lang="en-GB" sz="1400" b="1" i="0" u="none" strike="noStrike" cap="none" dirty="0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72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r>
              <a: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Sit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BD9F8F-46F3-B97E-E4FD-4C3B180F2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8754" y="3611270"/>
            <a:ext cx="2995613" cy="87312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L="457200" indent="0"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2pPr>
            <a:lvl3pPr marL="914400" indent="0"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3pPr>
            <a:lvl4pPr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4pPr>
          </a:lstStyle>
          <a:p>
            <a:pPr lvl="0"/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575E8A-58E7-4C3A-A9FE-52EFDF5E0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21224" y="111027"/>
            <a:ext cx="166232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90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304F-19CF-577D-4E10-ED86B4477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499" y="295186"/>
            <a:ext cx="7886700" cy="993775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HU" dirty="0"/>
          </a:p>
        </p:txBody>
      </p:sp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709856C-8C5C-5120-67B1-8C945C52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2"/>
          <a:stretch/>
        </p:blipFill>
        <p:spPr>
          <a:xfrm>
            <a:off x="505838" y="1444802"/>
            <a:ext cx="3450077" cy="2032504"/>
          </a:xfrm>
          <a:prstGeom prst="rect">
            <a:avLst/>
          </a:prstGeom>
        </p:spPr>
      </p:pic>
      <p:pic>
        <p:nvPicPr>
          <p:cNvPr id="11" name="Picture 10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20CF0FAB-65CB-0284-B84F-E234279C6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2"/>
          <a:stretch/>
        </p:blipFill>
        <p:spPr>
          <a:xfrm>
            <a:off x="4701509" y="1444802"/>
            <a:ext cx="3450077" cy="203250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D905E16-8BD4-F3DB-50B7-2F2A9613CE2F}"/>
              </a:ext>
            </a:extLst>
          </p:cNvPr>
          <p:cNvSpPr txBox="1">
            <a:spLocks/>
          </p:cNvSpPr>
          <p:nvPr userDrawn="1"/>
        </p:nvSpPr>
        <p:spPr>
          <a:xfrm>
            <a:off x="155162" y="23349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>
                <a:solidFill>
                  <a:srgbClr val="404346"/>
                </a:solidFill>
              </a:rPr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Lorem ipsum dolor sit amet</a:t>
            </a:r>
            <a:endParaRPr lang="en-GB" dirty="0">
              <a:solidFill>
                <a:srgbClr val="404346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06BEAB8-A960-9FF9-9F38-8BB7590D8A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2" y="3645768"/>
            <a:ext cx="3543304" cy="12080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04346"/>
                </a:solidFill>
              </a:defRPr>
            </a:lvl1pPr>
            <a:lvl2pPr marL="457200" indent="0">
              <a:buNone/>
              <a:defRPr>
                <a:solidFill>
                  <a:srgbClr val="404346"/>
                </a:solidFill>
              </a:defRPr>
            </a:lvl2pPr>
            <a:lvl3pPr marL="914400" indent="0">
              <a:buNone/>
              <a:defRPr>
                <a:solidFill>
                  <a:srgbClr val="404346"/>
                </a:solidFill>
              </a:defRPr>
            </a:lvl3pPr>
            <a:lvl4pPr marL="1371600" indent="0">
              <a:buNone/>
              <a:defRPr>
                <a:solidFill>
                  <a:srgbClr val="404346"/>
                </a:solidFill>
              </a:defRPr>
            </a:lvl4pPr>
            <a:lvl5pPr marL="1828800" indent="0">
              <a:buNone/>
              <a:defRPr>
                <a:solidFill>
                  <a:srgbClr val="404346"/>
                </a:solidFill>
              </a:defRPr>
            </a:lvl5pPr>
          </a:lstStyle>
          <a:p>
            <a:r>
              <a:rPr lang="en-GB" sz="1400" dirty="0">
                <a:latin typeface="Karla" panose="020B0004030503030003" pitchFamily="34" charset="77"/>
              </a:rPr>
              <a:t>Lorem ipsum </a:t>
            </a:r>
            <a:r>
              <a:rPr lang="en-GB" sz="1400" dirty="0" err="1">
                <a:latin typeface="Karla" panose="020B0004030503030003" pitchFamily="34" charset="77"/>
              </a:rPr>
              <a:t>dolor</a:t>
            </a:r>
            <a:r>
              <a:rPr lang="en-GB" sz="1400" dirty="0">
                <a:latin typeface="Karla" panose="020B0004030503030003" pitchFamily="34" charset="77"/>
              </a:rPr>
              <a:t> sit </a:t>
            </a:r>
            <a:r>
              <a:rPr lang="en-GB" sz="1400" dirty="0" err="1">
                <a:latin typeface="Karla" panose="020B0004030503030003" pitchFamily="34" charset="77"/>
              </a:rPr>
              <a:t>amet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consectetur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adipiscing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elit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sed</a:t>
            </a:r>
            <a:r>
              <a:rPr lang="en-GB" sz="1400" dirty="0">
                <a:latin typeface="Karla" panose="020B0004030503030003" pitchFamily="34" charset="77"/>
              </a:rPr>
              <a:t> do </a:t>
            </a:r>
            <a:r>
              <a:rPr lang="en-GB" sz="1400" dirty="0" err="1">
                <a:latin typeface="Karla" panose="020B0004030503030003" pitchFamily="34" charset="77"/>
              </a:rPr>
              <a:t>eiusmod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tempor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incididunt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ut</a:t>
            </a:r>
            <a:r>
              <a:rPr lang="en-GB" sz="1400" dirty="0">
                <a:latin typeface="Karla" panose="020B0004030503030003" pitchFamily="34" charset="77"/>
              </a:rPr>
              <a:t> labore et dolore magna </a:t>
            </a:r>
            <a:r>
              <a:rPr lang="en-GB" sz="1400" dirty="0" err="1">
                <a:latin typeface="Karla" panose="020B0004030503030003" pitchFamily="34" charset="77"/>
              </a:rPr>
              <a:t>aliqua</a:t>
            </a:r>
            <a:r>
              <a:rPr lang="en-GB" sz="1400" dirty="0">
                <a:latin typeface="Karla" panose="020B0004030503030003" pitchFamily="34" charset="77"/>
              </a:rPr>
              <a:t>. Lorem ipsum  </a:t>
            </a:r>
            <a:r>
              <a:rPr lang="en-GB" sz="1400" dirty="0" err="1">
                <a:latin typeface="Karla" panose="020B0004030503030003" pitchFamily="34" charset="77"/>
              </a:rPr>
              <a:t>dolor</a:t>
            </a:r>
            <a:r>
              <a:rPr lang="en-GB" sz="1400" dirty="0">
                <a:latin typeface="Karla" panose="020B0004030503030003" pitchFamily="34" charset="77"/>
              </a:rPr>
              <a:t> sit </a:t>
            </a:r>
            <a:r>
              <a:rPr lang="en-GB" sz="1400" dirty="0" err="1">
                <a:latin typeface="Karla" panose="020B0004030503030003" pitchFamily="34" charset="77"/>
              </a:rPr>
              <a:t>amet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consectetur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adipiscing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elit</a:t>
            </a:r>
            <a:r>
              <a:rPr lang="en-GB" sz="1400" dirty="0">
                <a:latin typeface="Karla" panose="020B0004030503030003" pitchFamily="34" charset="77"/>
              </a:rPr>
              <a:t>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F1BDD90-10BB-7CB4-204E-B8AA013580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2053" y="3645768"/>
            <a:ext cx="3543304" cy="12080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04346"/>
                </a:solidFill>
              </a:defRPr>
            </a:lvl1pPr>
            <a:lvl2pPr marL="457200" indent="0">
              <a:buNone/>
              <a:defRPr>
                <a:solidFill>
                  <a:srgbClr val="404346"/>
                </a:solidFill>
              </a:defRPr>
            </a:lvl2pPr>
            <a:lvl3pPr marL="914400" indent="0">
              <a:buNone/>
              <a:defRPr>
                <a:solidFill>
                  <a:srgbClr val="404346"/>
                </a:solidFill>
              </a:defRPr>
            </a:lvl3pPr>
            <a:lvl4pPr marL="1371600" indent="0">
              <a:buNone/>
              <a:defRPr>
                <a:solidFill>
                  <a:srgbClr val="404346"/>
                </a:solidFill>
              </a:defRPr>
            </a:lvl4pPr>
            <a:lvl5pPr marL="1828800" indent="0">
              <a:buNone/>
              <a:defRPr>
                <a:solidFill>
                  <a:srgbClr val="404346"/>
                </a:solidFill>
              </a:defRPr>
            </a:lvl5pPr>
          </a:lstStyle>
          <a:p>
            <a:r>
              <a:rPr lang="en-GB" sz="1400" dirty="0">
                <a:latin typeface="Karla" panose="020B0004030503030003" pitchFamily="34" charset="77"/>
              </a:rPr>
              <a:t>Lorem ipsum </a:t>
            </a:r>
            <a:r>
              <a:rPr lang="en-GB" sz="1400" dirty="0" err="1">
                <a:latin typeface="Karla" panose="020B0004030503030003" pitchFamily="34" charset="77"/>
              </a:rPr>
              <a:t>dolor</a:t>
            </a:r>
            <a:r>
              <a:rPr lang="en-GB" sz="1400" dirty="0">
                <a:latin typeface="Karla" panose="020B0004030503030003" pitchFamily="34" charset="77"/>
              </a:rPr>
              <a:t> sit </a:t>
            </a:r>
            <a:r>
              <a:rPr lang="en-GB" sz="1400" dirty="0" err="1">
                <a:latin typeface="Karla" panose="020B0004030503030003" pitchFamily="34" charset="77"/>
              </a:rPr>
              <a:t>amet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consectetur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adipiscing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elit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sed</a:t>
            </a:r>
            <a:r>
              <a:rPr lang="en-GB" sz="1400" dirty="0">
                <a:latin typeface="Karla" panose="020B0004030503030003" pitchFamily="34" charset="77"/>
              </a:rPr>
              <a:t> do </a:t>
            </a:r>
            <a:r>
              <a:rPr lang="en-GB" sz="1400" dirty="0" err="1">
                <a:latin typeface="Karla" panose="020B0004030503030003" pitchFamily="34" charset="77"/>
              </a:rPr>
              <a:t>eiusmod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tempor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incididunt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ut</a:t>
            </a:r>
            <a:r>
              <a:rPr lang="en-GB" sz="1400" dirty="0">
                <a:latin typeface="Karla" panose="020B0004030503030003" pitchFamily="34" charset="77"/>
              </a:rPr>
              <a:t> labore et dolore magna </a:t>
            </a:r>
            <a:r>
              <a:rPr lang="en-GB" sz="1400" dirty="0" err="1">
                <a:latin typeface="Karla" panose="020B0004030503030003" pitchFamily="34" charset="77"/>
              </a:rPr>
              <a:t>aliqua</a:t>
            </a:r>
            <a:r>
              <a:rPr lang="en-GB" sz="1400" dirty="0">
                <a:latin typeface="Karla" panose="020B0004030503030003" pitchFamily="34" charset="77"/>
              </a:rPr>
              <a:t>. Lorem ipsum  </a:t>
            </a:r>
            <a:r>
              <a:rPr lang="en-GB" sz="1400" dirty="0" err="1">
                <a:latin typeface="Karla" panose="020B0004030503030003" pitchFamily="34" charset="77"/>
              </a:rPr>
              <a:t>dolor</a:t>
            </a:r>
            <a:r>
              <a:rPr lang="en-GB" sz="1400" dirty="0">
                <a:latin typeface="Karla" panose="020B0004030503030003" pitchFamily="34" charset="77"/>
              </a:rPr>
              <a:t> sit </a:t>
            </a:r>
            <a:r>
              <a:rPr lang="en-GB" sz="1400" dirty="0" err="1">
                <a:latin typeface="Karla" panose="020B0004030503030003" pitchFamily="34" charset="77"/>
              </a:rPr>
              <a:t>amet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consectetur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adipiscing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elit</a:t>
            </a:r>
            <a:r>
              <a:rPr lang="en-GB" sz="1400" dirty="0">
                <a:latin typeface="Karla" panose="020B0004030503030003" pitchFamily="34" charset="77"/>
              </a:rPr>
              <a:t>.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A7C13A6-270B-5B40-AA1E-AC08FB409D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413" y="1444625"/>
            <a:ext cx="3449637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25662F53-EDFB-E4EE-F564-345FB0C499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4340" y="1444625"/>
            <a:ext cx="3449637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C674F9-CBAE-6DC0-8691-84DEA0CF28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99788" y="156583"/>
            <a:ext cx="1240727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52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33E88EB0-130D-B9BB-EBD8-346EA5A14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7" b="23097"/>
          <a:stretch/>
        </p:blipFill>
        <p:spPr>
          <a:xfrm>
            <a:off x="505838" y="1209115"/>
            <a:ext cx="8132324" cy="294041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E7337B6-3525-F177-A09A-F12F47F94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499" y="295186"/>
            <a:ext cx="7886700" cy="993775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HU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A852008-588E-6715-2A09-AD0FC0AE96EA}"/>
              </a:ext>
            </a:extLst>
          </p:cNvPr>
          <p:cNvSpPr txBox="1">
            <a:spLocks/>
          </p:cNvSpPr>
          <p:nvPr userDrawn="1"/>
        </p:nvSpPr>
        <p:spPr>
          <a:xfrm>
            <a:off x="155162" y="23349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>
                <a:solidFill>
                  <a:srgbClr val="404346"/>
                </a:solidFill>
              </a:rPr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Lorem ipsum dolor sit amet</a:t>
            </a:r>
            <a:endParaRPr lang="en-GB" dirty="0">
              <a:solidFill>
                <a:srgbClr val="404346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02163B1-48BC-AD30-D44F-885C7E57C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048" y="4254661"/>
            <a:ext cx="8365270" cy="80880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04346"/>
                </a:solidFill>
              </a:defRPr>
            </a:lvl1pPr>
            <a:lvl2pPr marL="457200" indent="0">
              <a:buNone/>
              <a:defRPr>
                <a:solidFill>
                  <a:srgbClr val="404346"/>
                </a:solidFill>
              </a:defRPr>
            </a:lvl2pPr>
            <a:lvl3pPr marL="914400" indent="0">
              <a:buNone/>
              <a:defRPr>
                <a:solidFill>
                  <a:srgbClr val="404346"/>
                </a:solidFill>
              </a:defRPr>
            </a:lvl3pPr>
            <a:lvl4pPr marL="1371600" indent="0">
              <a:buNone/>
              <a:defRPr>
                <a:solidFill>
                  <a:srgbClr val="404346"/>
                </a:solidFill>
              </a:defRPr>
            </a:lvl4pPr>
            <a:lvl5pPr marL="1828800" indent="0">
              <a:buNone/>
              <a:defRPr>
                <a:solidFill>
                  <a:srgbClr val="404346"/>
                </a:solidFill>
              </a:defRPr>
            </a:lvl5pPr>
          </a:lstStyle>
          <a:p>
            <a:r>
              <a:rPr lang="en-GB" sz="1400" dirty="0">
                <a:latin typeface="Karla" panose="020B0004030503030003" pitchFamily="34" charset="77"/>
              </a:rPr>
              <a:t>Lorem ipsum </a:t>
            </a:r>
            <a:r>
              <a:rPr lang="en-GB" sz="1400" dirty="0" err="1">
                <a:latin typeface="Karla" panose="020B0004030503030003" pitchFamily="34" charset="77"/>
              </a:rPr>
              <a:t>dolor</a:t>
            </a:r>
            <a:r>
              <a:rPr lang="en-GB" sz="1400" dirty="0">
                <a:latin typeface="Karla" panose="020B0004030503030003" pitchFamily="34" charset="77"/>
              </a:rPr>
              <a:t> sit </a:t>
            </a:r>
            <a:r>
              <a:rPr lang="en-GB" sz="1400" dirty="0" err="1">
                <a:latin typeface="Karla" panose="020B0004030503030003" pitchFamily="34" charset="77"/>
              </a:rPr>
              <a:t>amet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consectetur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adipiscing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elit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sed</a:t>
            </a:r>
            <a:r>
              <a:rPr lang="en-GB" sz="1400" dirty="0">
                <a:latin typeface="Karla" panose="020B0004030503030003" pitchFamily="34" charset="77"/>
              </a:rPr>
              <a:t> do </a:t>
            </a:r>
            <a:r>
              <a:rPr lang="en-GB" sz="1400" dirty="0" err="1">
                <a:latin typeface="Karla" panose="020B0004030503030003" pitchFamily="34" charset="77"/>
              </a:rPr>
              <a:t>eiusmod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tempor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incididunt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ut</a:t>
            </a:r>
            <a:r>
              <a:rPr lang="en-GB" sz="1400" dirty="0">
                <a:latin typeface="Karla" panose="020B0004030503030003" pitchFamily="34" charset="77"/>
              </a:rPr>
              <a:t> labore et dolore magna </a:t>
            </a:r>
            <a:r>
              <a:rPr lang="en-GB" sz="1400" dirty="0" err="1">
                <a:latin typeface="Karla" panose="020B0004030503030003" pitchFamily="34" charset="77"/>
              </a:rPr>
              <a:t>aliqua</a:t>
            </a:r>
            <a:r>
              <a:rPr lang="en-GB" sz="1400" dirty="0">
                <a:latin typeface="Karla" panose="020B0004030503030003" pitchFamily="34" charset="77"/>
              </a:rPr>
              <a:t>. Lorem ipsum  </a:t>
            </a:r>
            <a:r>
              <a:rPr lang="en-GB" sz="1400" dirty="0" err="1">
                <a:latin typeface="Karla" panose="020B0004030503030003" pitchFamily="34" charset="77"/>
              </a:rPr>
              <a:t>dolor</a:t>
            </a:r>
            <a:r>
              <a:rPr lang="en-GB" sz="1400" dirty="0">
                <a:latin typeface="Karla" panose="020B0004030503030003" pitchFamily="34" charset="77"/>
              </a:rPr>
              <a:t> sit </a:t>
            </a:r>
            <a:r>
              <a:rPr lang="en-GB" sz="1400" dirty="0" err="1">
                <a:latin typeface="Karla" panose="020B0004030503030003" pitchFamily="34" charset="77"/>
              </a:rPr>
              <a:t>amet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consectetur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adipiscing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elit</a:t>
            </a:r>
            <a:r>
              <a:rPr lang="en-GB" sz="1400" dirty="0">
                <a:latin typeface="Karla" panose="020B0004030503030003" pitchFamily="34" charset="77"/>
              </a:rPr>
              <a:t>.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04F9B08F-4E5A-4A63-30AF-1D26BB82FC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838" y="1209114"/>
            <a:ext cx="8127663" cy="294041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217F59-A1FC-7FF1-11FA-72B60F3AD5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99788" y="156583"/>
            <a:ext cx="1240727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E7337B6-3525-F177-A09A-F12F47F94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499" y="295186"/>
            <a:ext cx="7886700" cy="993775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HU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A852008-588E-6715-2A09-AD0FC0AE96EA}"/>
              </a:ext>
            </a:extLst>
          </p:cNvPr>
          <p:cNvSpPr txBox="1">
            <a:spLocks/>
          </p:cNvSpPr>
          <p:nvPr userDrawn="1"/>
        </p:nvSpPr>
        <p:spPr>
          <a:xfrm>
            <a:off x="155162" y="23349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>
                <a:solidFill>
                  <a:srgbClr val="404346"/>
                </a:solidFill>
              </a:rPr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Lorem ipsum dolor sit amet</a:t>
            </a:r>
            <a:endParaRPr lang="en-GB" dirty="0">
              <a:solidFill>
                <a:srgbClr val="404346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02163B1-48BC-AD30-D44F-885C7E57C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99" y="1554189"/>
            <a:ext cx="7886700" cy="323145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04346"/>
                </a:solidFill>
              </a:defRPr>
            </a:lvl1pPr>
            <a:lvl2pPr marL="457200" indent="0">
              <a:buNone/>
              <a:defRPr>
                <a:solidFill>
                  <a:srgbClr val="404346"/>
                </a:solidFill>
              </a:defRPr>
            </a:lvl2pPr>
            <a:lvl3pPr marL="914400" indent="0">
              <a:buNone/>
              <a:defRPr>
                <a:solidFill>
                  <a:srgbClr val="404346"/>
                </a:solidFill>
              </a:defRPr>
            </a:lvl3pPr>
            <a:lvl4pPr marL="1371600" indent="0">
              <a:buNone/>
              <a:defRPr>
                <a:solidFill>
                  <a:srgbClr val="404346"/>
                </a:solidFill>
              </a:defRPr>
            </a:lvl4pPr>
            <a:lvl5pPr marL="1828800" indent="0">
              <a:buNone/>
              <a:defRPr>
                <a:solidFill>
                  <a:srgbClr val="404346"/>
                </a:solidFill>
              </a:defRPr>
            </a:lvl5pPr>
          </a:lstStyle>
          <a:p>
            <a:r>
              <a:rPr lang="en-GB" sz="1400" dirty="0">
                <a:latin typeface="Karla" panose="020B0004030503030003" pitchFamily="34" charset="77"/>
              </a:rPr>
              <a:t>Lorem ipsum </a:t>
            </a:r>
            <a:r>
              <a:rPr lang="en-GB" sz="1400" dirty="0" err="1">
                <a:latin typeface="Karla" panose="020B0004030503030003" pitchFamily="34" charset="77"/>
              </a:rPr>
              <a:t>dolor</a:t>
            </a:r>
            <a:r>
              <a:rPr lang="en-GB" sz="1400" dirty="0">
                <a:latin typeface="Karla" panose="020B0004030503030003" pitchFamily="34" charset="77"/>
              </a:rPr>
              <a:t> sit </a:t>
            </a:r>
            <a:r>
              <a:rPr lang="en-GB" sz="1400" dirty="0" err="1">
                <a:latin typeface="Karla" panose="020B0004030503030003" pitchFamily="34" charset="77"/>
              </a:rPr>
              <a:t>amet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consectetur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adipiscing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elit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sed</a:t>
            </a:r>
            <a:r>
              <a:rPr lang="en-GB" sz="1400" dirty="0">
                <a:latin typeface="Karla" panose="020B0004030503030003" pitchFamily="34" charset="77"/>
              </a:rPr>
              <a:t> do </a:t>
            </a:r>
            <a:r>
              <a:rPr lang="en-GB" sz="1400" dirty="0" err="1">
                <a:latin typeface="Karla" panose="020B0004030503030003" pitchFamily="34" charset="77"/>
              </a:rPr>
              <a:t>eiusmod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tempor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incididunt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ut</a:t>
            </a:r>
            <a:r>
              <a:rPr lang="en-GB" sz="1400" dirty="0">
                <a:latin typeface="Karla" panose="020B0004030503030003" pitchFamily="34" charset="77"/>
              </a:rPr>
              <a:t> labore et dolore magna </a:t>
            </a:r>
            <a:r>
              <a:rPr lang="en-GB" sz="1400" dirty="0" err="1">
                <a:latin typeface="Karla" panose="020B0004030503030003" pitchFamily="34" charset="77"/>
              </a:rPr>
              <a:t>aliqua</a:t>
            </a:r>
            <a:r>
              <a:rPr lang="en-GB" sz="1400" dirty="0">
                <a:latin typeface="Karla" panose="020B0004030503030003" pitchFamily="34" charset="77"/>
              </a:rPr>
              <a:t>. Lorem ipsum  </a:t>
            </a:r>
            <a:r>
              <a:rPr lang="en-GB" sz="1400" dirty="0" err="1">
                <a:latin typeface="Karla" panose="020B0004030503030003" pitchFamily="34" charset="77"/>
              </a:rPr>
              <a:t>dolor</a:t>
            </a:r>
            <a:r>
              <a:rPr lang="en-GB" sz="1400" dirty="0">
                <a:latin typeface="Karla" panose="020B0004030503030003" pitchFamily="34" charset="77"/>
              </a:rPr>
              <a:t> sit </a:t>
            </a:r>
            <a:r>
              <a:rPr lang="en-GB" sz="1400" dirty="0" err="1">
                <a:latin typeface="Karla" panose="020B0004030503030003" pitchFamily="34" charset="77"/>
              </a:rPr>
              <a:t>amet</a:t>
            </a:r>
            <a:r>
              <a:rPr lang="en-GB" sz="1400" dirty="0">
                <a:latin typeface="Karla" panose="020B0004030503030003" pitchFamily="34" charset="77"/>
              </a:rPr>
              <a:t>, </a:t>
            </a:r>
            <a:r>
              <a:rPr lang="en-GB" sz="1400" dirty="0" err="1">
                <a:latin typeface="Karla" panose="020B0004030503030003" pitchFamily="34" charset="77"/>
              </a:rPr>
              <a:t>consectetur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adipiscing</a:t>
            </a:r>
            <a:r>
              <a:rPr lang="en-GB" sz="1400" dirty="0">
                <a:latin typeface="Karla" panose="020B0004030503030003" pitchFamily="34" charset="77"/>
              </a:rPr>
              <a:t> </a:t>
            </a:r>
            <a:r>
              <a:rPr lang="en-GB" sz="1400" dirty="0" err="1">
                <a:latin typeface="Karla" panose="020B0004030503030003" pitchFamily="34" charset="77"/>
              </a:rPr>
              <a:t>elit</a:t>
            </a:r>
            <a:r>
              <a:rPr lang="en-GB" sz="1400" dirty="0">
                <a:latin typeface="Karla" panose="020B0004030503030003" pitchFamily="34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217F59-A1FC-7FF1-11FA-72B60F3AD5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9788" y="156583"/>
            <a:ext cx="1240727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8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cons and body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CD0288-ACC2-B3AA-5250-24C77BB410E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15293" y="3703005"/>
            <a:ext cx="514019" cy="684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B8B61A-CF4D-42AC-BB11-81654CE031E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653562" y="1875506"/>
            <a:ext cx="853330" cy="681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3FBA87-E9DD-74B3-0C42-31C5351EFAD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72134" y="3552869"/>
            <a:ext cx="616185" cy="834747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4CBE46B-9017-5584-62DA-8DBA897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 dirty="0">
                <a:solidFill>
                  <a:srgbClr val="404346"/>
                </a:solidFill>
              </a:rPr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 dirty="0">
                <a:solidFill>
                  <a:srgbClr val="404346"/>
                </a:solidFill>
                <a:sym typeface="Karla"/>
              </a:rPr>
              <a:t> sit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amet</a:t>
            </a:r>
            <a:endParaRPr lang="en-GB" dirty="0">
              <a:solidFill>
                <a:srgbClr val="404346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2C550C-70FA-B5A4-0D7E-C3C283EC16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40" y="767386"/>
            <a:ext cx="3997978" cy="21927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rgbClr val="404346"/>
                </a:solidFill>
                <a:latin typeface="Ubuntu" panose="020B0804030602030204" pitchFamily="34" charset="0"/>
              </a:defRPr>
            </a:lvl1pPr>
            <a:lvl2pPr marL="457200" indent="0">
              <a:buNone/>
              <a:defRPr sz="4800" b="1">
                <a:solidFill>
                  <a:srgbClr val="404346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4800" b="1">
                <a:solidFill>
                  <a:srgbClr val="404346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4800" b="1">
                <a:solidFill>
                  <a:srgbClr val="404346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4800" b="1">
                <a:solidFill>
                  <a:srgbClr val="404346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 dirty="0"/>
              <a:t>Lorem</a:t>
            </a:r>
          </a:p>
          <a:p>
            <a:pPr lvl="0"/>
            <a:r>
              <a:rPr lang="en-GB" dirty="0"/>
              <a:t>Ipsum</a:t>
            </a:r>
          </a:p>
          <a:p>
            <a:pPr lvl="0"/>
            <a:r>
              <a:rPr lang="en-GB" dirty="0" err="1"/>
              <a:t>Dolor</a:t>
            </a:r>
            <a:r>
              <a:rPr lang="en-GB" dirty="0"/>
              <a:t> Sit</a:t>
            </a:r>
            <a:endParaRPr lang="en-HU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68BF0A9-2A51-CEA2-A3E2-B28D83FB00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0" y="1722383"/>
            <a:ext cx="947700" cy="9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HU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5EC36D64-8CE3-5467-3679-446A5D885B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939" y="3473652"/>
            <a:ext cx="952789" cy="963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HU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889B5C02-BF05-C72A-D518-CB6ED173DC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66910" y="3473652"/>
            <a:ext cx="952789" cy="963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HU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C562AFE-3600-05BE-2CE3-E85CD7EDFE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91926" y="3473652"/>
            <a:ext cx="2460137" cy="963663"/>
          </a:xfrm>
        </p:spPr>
        <p:txBody>
          <a:bodyPr>
            <a:no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quis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nostrud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exercitation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ullamco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laboris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nisi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81E4303A-1A76-EFBD-D1AE-F91063823B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8260" y="3473653"/>
            <a:ext cx="2460137" cy="963662"/>
          </a:xfrm>
        </p:spPr>
        <p:txBody>
          <a:bodyPr>
            <a:no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quis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nostrud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exercitation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ullamco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laboris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nisi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0317370F-9554-5872-D6DC-81E664369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91926" y="1722383"/>
            <a:ext cx="2460137" cy="963663"/>
          </a:xfrm>
        </p:spPr>
        <p:txBody>
          <a:bodyPr>
            <a:no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quis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nostrud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exercitation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ullamco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laboris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nisi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8B0B67-AB07-D889-DF3F-68C499063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9788" y="156583"/>
            <a:ext cx="1240727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09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hart Layout 1"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1ED9-AFCF-6C31-EF80-D8DB6C52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 dirty="0"/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 dirty="0">
                <a:solidFill>
                  <a:srgbClr val="404346"/>
                </a:solidFill>
                <a:sym typeface="Karla"/>
              </a:rPr>
              <a:t> sit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amet</a:t>
            </a:r>
            <a:endParaRPr lang="en-GB" dirty="0">
              <a:solidFill>
                <a:srgbClr val="404346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AB2383F-5514-F2BD-51B7-08657EF22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74" y="768548"/>
            <a:ext cx="3072642" cy="2386441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48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 Ipsum </a:t>
            </a: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Sit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E50CB-C90B-92B1-B8E2-137D573894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374" y="3624921"/>
            <a:ext cx="3200590" cy="1036051"/>
          </a:xfrm>
        </p:spPr>
        <p:txBody>
          <a:bodyPr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Karla"/>
              <a:buNone/>
              <a:defRPr sz="1400">
                <a:solidFill>
                  <a:srgbClr val="404346"/>
                </a:solidFill>
              </a:defRPr>
            </a:lvl1pPr>
            <a:lvl2pPr marL="457200" indent="0">
              <a:buNone/>
              <a:defRPr sz="1400">
                <a:solidFill>
                  <a:srgbClr val="404346"/>
                </a:solidFill>
              </a:defRPr>
            </a:lvl2pPr>
            <a:lvl3pPr marL="914400" indent="0">
              <a:buNone/>
              <a:defRPr sz="1400">
                <a:solidFill>
                  <a:srgbClr val="404346"/>
                </a:solidFill>
              </a:defRPr>
            </a:lvl3pPr>
            <a:lvl4pPr marL="1371600" indent="0">
              <a:buNone/>
              <a:defRPr sz="1400">
                <a:solidFill>
                  <a:srgbClr val="404346"/>
                </a:solidFill>
              </a:defRPr>
            </a:lvl4pPr>
            <a:lvl5pPr marL="1828800" indent="0">
              <a:buNone/>
              <a:defRPr sz="1400">
                <a:solidFill>
                  <a:srgbClr val="404346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Karla"/>
              <a:buNone/>
            </a:pP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</a:t>
            </a:r>
            <a:endParaRPr lang="en-GB" dirty="0"/>
          </a:p>
        </p:txBody>
      </p:sp>
      <p:sp>
        <p:nvSpPr>
          <p:cNvPr id="11" name="Google Shape;97;p6">
            <a:extLst>
              <a:ext uri="{FF2B5EF4-FFF2-40B4-BE49-F238E27FC236}">
                <a16:creationId xmlns:a16="http://schemas.microsoft.com/office/drawing/2014/main" id="{00C2E266-82C5-6C66-1292-D46E89A8F747}"/>
              </a:ext>
            </a:extLst>
          </p:cNvPr>
          <p:cNvSpPr/>
          <p:nvPr userDrawn="1"/>
        </p:nvSpPr>
        <p:spPr>
          <a:xfrm>
            <a:off x="4445199" y="440549"/>
            <a:ext cx="178801" cy="178801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8;p6">
            <a:extLst>
              <a:ext uri="{FF2B5EF4-FFF2-40B4-BE49-F238E27FC236}">
                <a16:creationId xmlns:a16="http://schemas.microsoft.com/office/drawing/2014/main" id="{8258137E-E390-F7F3-3485-FEBABDD26F50}"/>
              </a:ext>
            </a:extLst>
          </p:cNvPr>
          <p:cNvSpPr/>
          <p:nvPr userDrawn="1"/>
        </p:nvSpPr>
        <p:spPr>
          <a:xfrm>
            <a:off x="6318205" y="440549"/>
            <a:ext cx="178801" cy="178801"/>
          </a:xfrm>
          <a:prstGeom prst="ellipse">
            <a:avLst/>
          </a:prstGeom>
          <a:solidFill>
            <a:srgbClr val="40434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006554F-123B-DA02-5631-A452447FA5A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445000" y="1161183"/>
            <a:ext cx="3935413" cy="366871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404346"/>
                </a:solidFill>
              </a:defRPr>
            </a:lvl1pPr>
          </a:lstStyle>
          <a:p>
            <a:endParaRPr lang="en-H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26043B3-8C21-96FA-AD6C-8176BD45ED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739" y="331448"/>
            <a:ext cx="1387475" cy="397001"/>
          </a:xfrm>
        </p:spPr>
        <p:txBody>
          <a:bodyPr anchor="ctr">
            <a:noAutofit/>
          </a:bodyPr>
          <a:lstStyle>
            <a:lvl1pPr marL="0" indent="0"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buNone/>
              <a:defRPr sz="1000">
                <a:solidFill>
                  <a:srgbClr val="404346"/>
                </a:solidFill>
              </a:defRPr>
            </a:lvl2pPr>
            <a:lvl3pPr marL="914400" indent="0">
              <a:buNone/>
              <a:defRPr sz="1000">
                <a:solidFill>
                  <a:srgbClr val="404346"/>
                </a:solidFill>
              </a:defRPr>
            </a:lvl3pPr>
            <a:lvl4pPr marL="1371600" indent="0">
              <a:buNone/>
              <a:defRPr sz="1000">
                <a:solidFill>
                  <a:srgbClr val="404346"/>
                </a:solidFill>
              </a:defRPr>
            </a:lvl4pPr>
            <a:lvl5pPr marL="1828800" indent="0">
              <a:buNone/>
              <a:defRPr sz="1000">
                <a:solidFill>
                  <a:srgbClr val="404346"/>
                </a:solidFill>
              </a:defRPr>
            </a:lvl5pPr>
          </a:lstStyle>
          <a:p>
            <a:pPr lvl="0"/>
            <a:r>
              <a:rPr lang="en-GB" dirty="0"/>
              <a:t>Lorem ipsum</a:t>
            </a:r>
            <a:endParaRPr lang="en-HU" dirty="0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A3842078-62C7-7D9D-A3A2-E7C7BAC467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8615" y="331448"/>
            <a:ext cx="1387475" cy="397001"/>
          </a:xfrm>
        </p:spPr>
        <p:txBody>
          <a:bodyPr anchor="ctr">
            <a:noAutofit/>
          </a:bodyPr>
          <a:lstStyle>
            <a:lvl1pPr marL="0" indent="0"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buNone/>
              <a:defRPr sz="1000">
                <a:solidFill>
                  <a:srgbClr val="404346"/>
                </a:solidFill>
              </a:defRPr>
            </a:lvl2pPr>
            <a:lvl3pPr marL="914400" indent="0">
              <a:buNone/>
              <a:defRPr sz="1000">
                <a:solidFill>
                  <a:srgbClr val="404346"/>
                </a:solidFill>
              </a:defRPr>
            </a:lvl3pPr>
            <a:lvl4pPr marL="1371600" indent="0">
              <a:buNone/>
              <a:defRPr sz="1000">
                <a:solidFill>
                  <a:srgbClr val="404346"/>
                </a:solidFill>
              </a:defRPr>
            </a:lvl4pPr>
            <a:lvl5pPr marL="1828800" indent="0">
              <a:buNone/>
              <a:defRPr sz="1000">
                <a:solidFill>
                  <a:srgbClr val="404346"/>
                </a:solidFill>
              </a:defRPr>
            </a:lvl5pPr>
          </a:lstStyle>
          <a:p>
            <a:pPr lvl="0"/>
            <a:r>
              <a:rPr lang="en-GB" dirty="0"/>
              <a:t>Lorem ipsum</a:t>
            </a:r>
            <a:endParaRPr lang="en-HU" dirty="0"/>
          </a:p>
        </p:txBody>
      </p:sp>
      <p:grpSp>
        <p:nvGrpSpPr>
          <p:cNvPr id="20" name="Google Shape;108;p18">
            <a:extLst>
              <a:ext uri="{FF2B5EF4-FFF2-40B4-BE49-F238E27FC236}">
                <a16:creationId xmlns:a16="http://schemas.microsoft.com/office/drawing/2014/main" id="{2DFCD432-DAD8-E1AD-3222-4480646F3612}"/>
              </a:ext>
            </a:extLst>
          </p:cNvPr>
          <p:cNvGrpSpPr/>
          <p:nvPr userDrawn="1"/>
        </p:nvGrpSpPr>
        <p:grpSpPr>
          <a:xfrm>
            <a:off x="4582719" y="1280495"/>
            <a:ext cx="3649676" cy="3422456"/>
            <a:chOff x="0" y="0"/>
            <a:chExt cx="3649675" cy="3422455"/>
          </a:xfrm>
        </p:grpSpPr>
        <p:sp>
          <p:nvSpPr>
            <p:cNvPr id="22" name="Google Shape;109;p18">
              <a:extLst>
                <a:ext uri="{FF2B5EF4-FFF2-40B4-BE49-F238E27FC236}">
                  <a16:creationId xmlns:a16="http://schemas.microsoft.com/office/drawing/2014/main" id="{6D379385-2D80-767A-2FBB-E6FA1B3F9D6C}"/>
                </a:ext>
              </a:extLst>
            </p:cNvPr>
            <p:cNvSpPr/>
            <p:nvPr/>
          </p:nvSpPr>
          <p:spPr>
            <a:xfrm flipV="1">
              <a:off x="-1" y="0"/>
              <a:ext cx="2" cy="3402301"/>
            </a:xfrm>
            <a:prstGeom prst="line">
              <a:avLst/>
            </a:prstGeom>
            <a:noFill/>
            <a:ln w="228600" cap="rnd">
              <a:solidFill>
                <a:srgbClr val="40434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3" name="Google Shape;110;p18">
              <a:extLst>
                <a:ext uri="{FF2B5EF4-FFF2-40B4-BE49-F238E27FC236}">
                  <a16:creationId xmlns:a16="http://schemas.microsoft.com/office/drawing/2014/main" id="{BC279E8C-F3B3-CB72-045B-D51AF6D70F1A}"/>
                </a:ext>
              </a:extLst>
            </p:cNvPr>
            <p:cNvSpPr/>
            <p:nvPr/>
          </p:nvSpPr>
          <p:spPr>
            <a:xfrm flipV="1">
              <a:off x="910300" y="0"/>
              <a:ext cx="1" cy="3402301"/>
            </a:xfrm>
            <a:prstGeom prst="line">
              <a:avLst/>
            </a:prstGeom>
            <a:noFill/>
            <a:ln w="228600" cap="rnd">
              <a:solidFill>
                <a:srgbClr val="40434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Google Shape;111;p18">
              <a:extLst>
                <a:ext uri="{FF2B5EF4-FFF2-40B4-BE49-F238E27FC236}">
                  <a16:creationId xmlns:a16="http://schemas.microsoft.com/office/drawing/2014/main" id="{E1AB547B-19B7-D4B2-F11C-A59588A21C2E}"/>
                </a:ext>
              </a:extLst>
            </p:cNvPr>
            <p:cNvSpPr/>
            <p:nvPr/>
          </p:nvSpPr>
          <p:spPr>
            <a:xfrm flipV="1">
              <a:off x="1829100" y="0"/>
              <a:ext cx="1" cy="3402301"/>
            </a:xfrm>
            <a:prstGeom prst="line">
              <a:avLst/>
            </a:prstGeom>
            <a:noFill/>
            <a:ln w="228600" cap="rnd">
              <a:solidFill>
                <a:srgbClr val="40434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Google Shape;112;p18">
              <a:extLst>
                <a:ext uri="{FF2B5EF4-FFF2-40B4-BE49-F238E27FC236}">
                  <a16:creationId xmlns:a16="http://schemas.microsoft.com/office/drawing/2014/main" id="{D521F2A9-708C-F9A2-9662-A933D597F56C}"/>
                </a:ext>
              </a:extLst>
            </p:cNvPr>
            <p:cNvSpPr/>
            <p:nvPr/>
          </p:nvSpPr>
          <p:spPr>
            <a:xfrm flipV="1">
              <a:off x="2730875" y="0"/>
              <a:ext cx="1" cy="3402301"/>
            </a:xfrm>
            <a:prstGeom prst="line">
              <a:avLst/>
            </a:prstGeom>
            <a:noFill/>
            <a:ln w="228600" cap="rnd">
              <a:solidFill>
                <a:srgbClr val="40434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Google Shape;113;p18">
              <a:extLst>
                <a:ext uri="{FF2B5EF4-FFF2-40B4-BE49-F238E27FC236}">
                  <a16:creationId xmlns:a16="http://schemas.microsoft.com/office/drawing/2014/main" id="{1B996F80-3B12-B1E6-C852-76AFAEAD6BF5}"/>
                </a:ext>
              </a:extLst>
            </p:cNvPr>
            <p:cNvSpPr/>
            <p:nvPr/>
          </p:nvSpPr>
          <p:spPr>
            <a:xfrm flipV="1">
              <a:off x="3649675" y="20155"/>
              <a:ext cx="1" cy="3402301"/>
            </a:xfrm>
            <a:prstGeom prst="line">
              <a:avLst/>
            </a:prstGeom>
            <a:noFill/>
            <a:ln w="228600" cap="rnd">
              <a:solidFill>
                <a:srgbClr val="40434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8" name="Google Shape;114;p18">
            <a:extLst>
              <a:ext uri="{FF2B5EF4-FFF2-40B4-BE49-F238E27FC236}">
                <a16:creationId xmlns:a16="http://schemas.microsoft.com/office/drawing/2014/main" id="{5E9855FB-0F36-7FAF-3213-6B4A0DB7143B}"/>
              </a:ext>
            </a:extLst>
          </p:cNvPr>
          <p:cNvSpPr/>
          <p:nvPr userDrawn="1"/>
        </p:nvSpPr>
        <p:spPr>
          <a:xfrm flipV="1">
            <a:off x="4578786" y="2931451"/>
            <a:ext cx="1" cy="1771501"/>
          </a:xfrm>
          <a:prstGeom prst="line">
            <a:avLst/>
          </a:prstGeom>
          <a:ln w="228600" cap="rnd">
            <a:solidFill>
              <a:srgbClr val="F3F3F3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Google Shape;115;p18">
            <a:extLst>
              <a:ext uri="{FF2B5EF4-FFF2-40B4-BE49-F238E27FC236}">
                <a16:creationId xmlns:a16="http://schemas.microsoft.com/office/drawing/2014/main" id="{8538D812-53B0-988E-454D-CF2BE03EBBB1}"/>
              </a:ext>
            </a:extLst>
          </p:cNvPr>
          <p:cNvSpPr/>
          <p:nvPr userDrawn="1"/>
        </p:nvSpPr>
        <p:spPr>
          <a:xfrm flipV="1">
            <a:off x="5493020" y="2004352"/>
            <a:ext cx="1" cy="2682715"/>
          </a:xfrm>
          <a:prstGeom prst="line">
            <a:avLst/>
          </a:prstGeom>
          <a:ln w="228600" cap="rnd">
            <a:solidFill>
              <a:srgbClr val="F3F3F3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Google Shape;116;p18">
            <a:extLst>
              <a:ext uri="{FF2B5EF4-FFF2-40B4-BE49-F238E27FC236}">
                <a16:creationId xmlns:a16="http://schemas.microsoft.com/office/drawing/2014/main" id="{1FA862E1-EE32-4B53-5D9B-773ED733B1E9}"/>
              </a:ext>
            </a:extLst>
          </p:cNvPr>
          <p:cNvSpPr/>
          <p:nvPr userDrawn="1"/>
        </p:nvSpPr>
        <p:spPr>
          <a:xfrm flipV="1">
            <a:off x="6411820" y="2796167"/>
            <a:ext cx="1" cy="1890901"/>
          </a:xfrm>
          <a:prstGeom prst="line">
            <a:avLst/>
          </a:prstGeom>
          <a:ln w="228600" cap="rnd">
            <a:solidFill>
              <a:srgbClr val="F3F3F3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Google Shape;117;p18">
            <a:extLst>
              <a:ext uri="{FF2B5EF4-FFF2-40B4-BE49-F238E27FC236}">
                <a16:creationId xmlns:a16="http://schemas.microsoft.com/office/drawing/2014/main" id="{FFC3C50A-B1FD-5915-68F5-FF5CA381DE24}"/>
              </a:ext>
            </a:extLst>
          </p:cNvPr>
          <p:cNvSpPr/>
          <p:nvPr userDrawn="1"/>
        </p:nvSpPr>
        <p:spPr>
          <a:xfrm flipV="1">
            <a:off x="7313594" y="3239267"/>
            <a:ext cx="1" cy="1447801"/>
          </a:xfrm>
          <a:prstGeom prst="line">
            <a:avLst/>
          </a:prstGeom>
          <a:ln w="228600" cap="rnd">
            <a:solidFill>
              <a:srgbClr val="F3F3F3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Google Shape;118;p18">
            <a:extLst>
              <a:ext uri="{FF2B5EF4-FFF2-40B4-BE49-F238E27FC236}">
                <a16:creationId xmlns:a16="http://schemas.microsoft.com/office/drawing/2014/main" id="{F013F92E-7FCD-0602-ED85-E1B3481BBBBA}"/>
              </a:ext>
            </a:extLst>
          </p:cNvPr>
          <p:cNvSpPr/>
          <p:nvPr userDrawn="1"/>
        </p:nvSpPr>
        <p:spPr>
          <a:xfrm flipV="1">
            <a:off x="8232394" y="2344959"/>
            <a:ext cx="1" cy="2358001"/>
          </a:xfrm>
          <a:prstGeom prst="line">
            <a:avLst/>
          </a:prstGeom>
          <a:ln w="228600" cap="rnd">
            <a:solidFill>
              <a:srgbClr val="F3F3F3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D62ADA0-64E5-6347-9E78-63DF252711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9788" y="156583"/>
            <a:ext cx="1240727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74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s text, picture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89BA5A2-D453-C5B6-704D-8084EEB85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35186" cy="262345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BD9F8F-46F3-B97E-E4FD-4C3B180F2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77" y="3054541"/>
            <a:ext cx="3561273" cy="1138840"/>
          </a:xfrm>
        </p:spPr>
        <p:txBody>
          <a:bodyPr/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L="457200" indent="0"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2pPr>
            <a:lvl3pPr marL="914400" indent="0"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3pPr>
            <a:lvl4pPr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4pPr>
          </a:lstStyle>
          <a:p>
            <a:pPr lvl="0"/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quis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nostrud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exercitation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ullamco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laboris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nisi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9EAF11-1727-9408-FECF-99A67C6813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3962399" cy="262345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6D20C3B-70CD-F16C-3A63-6F8CA130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 dirty="0">
                <a:solidFill>
                  <a:srgbClr val="404346"/>
                </a:solidFill>
              </a:rPr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 dirty="0">
                <a:solidFill>
                  <a:srgbClr val="404346"/>
                </a:solidFill>
                <a:sym typeface="Karla"/>
              </a:rPr>
              <a:t> sit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amet</a:t>
            </a:r>
            <a:endParaRPr lang="en-GB" dirty="0">
              <a:solidFill>
                <a:srgbClr val="404346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8242E25-9545-BC21-E8CD-D02CF2DEFB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383" y="3054541"/>
            <a:ext cx="3561273" cy="1138840"/>
          </a:xfrm>
        </p:spPr>
        <p:txBody>
          <a:bodyPr/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L="457200" indent="0"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2pPr>
            <a:lvl3pPr marL="914400" indent="0"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3pPr>
            <a:lvl4pPr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4pPr>
          </a:lstStyle>
          <a:p>
            <a:pPr lvl="0"/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quis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nostrud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exercitation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ullamco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laboris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nisi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AF7B01-5383-86D1-7D27-D7CE7FCF6A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5988" y="592137"/>
            <a:ext cx="3560762" cy="22733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rgbClr val="404346"/>
                </a:solidFill>
                <a:latin typeface="Ubuntu" panose="020B0804030602030204" pitchFamily="34" charset="0"/>
              </a:defRPr>
            </a:lvl1pPr>
            <a:lvl2pPr marL="457200" indent="0">
              <a:buNone/>
              <a:defRPr sz="4800" b="1">
                <a:solidFill>
                  <a:srgbClr val="404346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4800" b="1">
                <a:solidFill>
                  <a:srgbClr val="404346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4800" b="1">
                <a:solidFill>
                  <a:srgbClr val="404346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4800" b="1">
                <a:solidFill>
                  <a:srgbClr val="404346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H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1B8A78-3B4C-5ECC-29D6-A68F81AF0D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99788" y="156583"/>
            <a:ext cx="1240727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6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hart Layout 2"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34;p20">
            <a:extLst>
              <a:ext uri="{FF2B5EF4-FFF2-40B4-BE49-F238E27FC236}">
                <a16:creationId xmlns:a16="http://schemas.microsoft.com/office/drawing/2014/main" id="{F1E49B88-74B5-0428-033F-553152586102}"/>
              </a:ext>
            </a:extLst>
          </p:cNvPr>
          <p:cNvSpPr/>
          <p:nvPr userDrawn="1"/>
        </p:nvSpPr>
        <p:spPr>
          <a:xfrm>
            <a:off x="4927024" y="476875"/>
            <a:ext cx="1924501" cy="1924500"/>
          </a:xfrm>
          <a:prstGeom prst="ellipse">
            <a:avLst/>
          </a:prstGeom>
          <a:ln w="152400">
            <a:solidFill>
              <a:srgbClr val="404346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Google Shape;137;p20">
            <a:extLst>
              <a:ext uri="{FF2B5EF4-FFF2-40B4-BE49-F238E27FC236}">
                <a16:creationId xmlns:a16="http://schemas.microsoft.com/office/drawing/2014/main" id="{9CB8B3E1-7933-7475-404F-C3D883E24DB9}"/>
              </a:ext>
            </a:extLst>
          </p:cNvPr>
          <p:cNvSpPr/>
          <p:nvPr userDrawn="1"/>
        </p:nvSpPr>
        <p:spPr>
          <a:xfrm>
            <a:off x="5806560" y="476818"/>
            <a:ext cx="1044983" cy="1826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6" h="21114" extrusionOk="0">
                <a:moveTo>
                  <a:pt x="0" y="42"/>
                </a:moveTo>
                <a:lnTo>
                  <a:pt x="0" y="42"/>
                </a:lnTo>
                <a:cubicBezTo>
                  <a:pt x="10633" y="-486"/>
                  <a:pt x="19997" y="4049"/>
                  <a:pt x="20915" y="10170"/>
                </a:cubicBezTo>
                <a:cubicBezTo>
                  <a:pt x="21600" y="14744"/>
                  <a:pt x="17335" y="19091"/>
                  <a:pt x="10178" y="21114"/>
                </a:cubicBezTo>
              </a:path>
            </a:pathLst>
          </a:custGeom>
          <a:ln w="152400">
            <a:solidFill>
              <a:srgbClr val="DDDE59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Google Shape;138;p20">
            <a:extLst>
              <a:ext uri="{FF2B5EF4-FFF2-40B4-BE49-F238E27FC236}">
                <a16:creationId xmlns:a16="http://schemas.microsoft.com/office/drawing/2014/main" id="{1A247777-47AC-D410-E25A-3A2A0994EA06}"/>
              </a:ext>
            </a:extLst>
          </p:cNvPr>
          <p:cNvSpPr txBox="1"/>
          <p:nvPr userDrawn="1"/>
        </p:nvSpPr>
        <p:spPr>
          <a:xfrm>
            <a:off x="5519449" y="1226224"/>
            <a:ext cx="773701" cy="46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434343"/>
                </a:solidFill>
                <a:latin typeface="DM Mono Medium"/>
                <a:ea typeface="DM Mono Medium"/>
                <a:cs typeface="DM Mono Medium"/>
                <a:sym typeface="DM Mono Medium"/>
              </a:defRPr>
            </a:lvl1pPr>
          </a:lstStyle>
          <a:p>
            <a:r>
              <a:rPr sz="1800" b="1" dirty="0">
                <a:latin typeface="Ubuntu" panose="020B0504030602030204" pitchFamily="34" charset="0"/>
              </a:rPr>
              <a:t>20</a:t>
            </a:r>
            <a:r>
              <a:rPr lang="hu-HU" sz="1800" b="1" dirty="0">
                <a:latin typeface="Ubuntu" panose="020B0504030602030204" pitchFamily="34" charset="0"/>
              </a:rPr>
              <a:t>20</a:t>
            </a:r>
            <a:endParaRPr sz="1800" b="1" dirty="0">
              <a:latin typeface="Ubuntu" panose="020B0504030602030204" pitchFamily="34" charset="0"/>
            </a:endParaRPr>
          </a:p>
        </p:txBody>
      </p:sp>
      <p:sp>
        <p:nvSpPr>
          <p:cNvPr id="14" name="Google Shape;139;p20">
            <a:extLst>
              <a:ext uri="{FF2B5EF4-FFF2-40B4-BE49-F238E27FC236}">
                <a16:creationId xmlns:a16="http://schemas.microsoft.com/office/drawing/2014/main" id="{4711434A-4E2D-BB15-ADBF-EBA16E77CE7D}"/>
              </a:ext>
            </a:extLst>
          </p:cNvPr>
          <p:cNvSpPr/>
          <p:nvPr userDrawn="1"/>
        </p:nvSpPr>
        <p:spPr>
          <a:xfrm>
            <a:off x="4944050" y="2742125"/>
            <a:ext cx="1924501" cy="1924501"/>
          </a:xfrm>
          <a:prstGeom prst="ellipse">
            <a:avLst/>
          </a:prstGeom>
          <a:ln w="152400">
            <a:solidFill>
              <a:srgbClr val="404346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Google Shape;140;p20">
            <a:extLst>
              <a:ext uri="{FF2B5EF4-FFF2-40B4-BE49-F238E27FC236}">
                <a16:creationId xmlns:a16="http://schemas.microsoft.com/office/drawing/2014/main" id="{F6137733-7A13-AB63-D1F4-41046F645E58}"/>
              </a:ext>
            </a:extLst>
          </p:cNvPr>
          <p:cNvSpPr/>
          <p:nvPr userDrawn="1"/>
        </p:nvSpPr>
        <p:spPr>
          <a:xfrm>
            <a:off x="5008022" y="2742068"/>
            <a:ext cx="1860585" cy="192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2" h="20786" extrusionOk="0">
                <a:moveTo>
                  <a:pt x="9259" y="39"/>
                </a:moveTo>
                <a:lnTo>
                  <a:pt x="9259" y="39"/>
                </a:lnTo>
                <a:cubicBezTo>
                  <a:pt x="15270" y="-454"/>
                  <a:pt x="20563" y="3782"/>
                  <a:pt x="21081" y="9500"/>
                </a:cubicBezTo>
                <a:cubicBezTo>
                  <a:pt x="21600" y="15219"/>
                  <a:pt x="17148" y="20255"/>
                  <a:pt x="11137" y="20748"/>
                </a:cubicBezTo>
                <a:cubicBezTo>
                  <a:pt x="6287" y="21146"/>
                  <a:pt x="1745" y="18443"/>
                  <a:pt x="0" y="14120"/>
                </a:cubicBezTo>
              </a:path>
            </a:pathLst>
          </a:custGeom>
          <a:ln w="152400">
            <a:solidFill>
              <a:srgbClr val="DDDE59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" name="Google Shape;141;p20">
            <a:extLst>
              <a:ext uri="{FF2B5EF4-FFF2-40B4-BE49-F238E27FC236}">
                <a16:creationId xmlns:a16="http://schemas.microsoft.com/office/drawing/2014/main" id="{D9633F14-057D-F309-D4E9-E1F7DF4EB596}"/>
              </a:ext>
            </a:extLst>
          </p:cNvPr>
          <p:cNvSpPr txBox="1"/>
          <p:nvPr userDrawn="1"/>
        </p:nvSpPr>
        <p:spPr>
          <a:xfrm>
            <a:off x="5536474" y="3491474"/>
            <a:ext cx="773701" cy="46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434343"/>
                </a:solidFill>
                <a:latin typeface="DM Mono Medium"/>
                <a:ea typeface="DM Mono Medium"/>
                <a:cs typeface="DM Mono Medium"/>
                <a:sym typeface="DM Mono Medium"/>
              </a:defRPr>
            </a:lvl1pPr>
          </a:lstStyle>
          <a:p>
            <a:r>
              <a:rPr sz="1800" b="1" dirty="0">
                <a:latin typeface="Ubuntu" panose="020B0504030602030204" pitchFamily="34" charset="0"/>
              </a:rPr>
              <a:t>202</a:t>
            </a:r>
            <a:r>
              <a:rPr lang="hu-HU" sz="1800" b="1" dirty="0">
                <a:latin typeface="Ubuntu" panose="020B0504030602030204" pitchFamily="34" charset="0"/>
              </a:rPr>
              <a:t>1</a:t>
            </a:r>
            <a:endParaRPr sz="1800" b="1" dirty="0">
              <a:latin typeface="Ubuntu" panose="020B0504030602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1ED9-AFCF-6C31-EF80-D8DB6C52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 dirty="0"/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 dirty="0">
                <a:solidFill>
                  <a:srgbClr val="404346"/>
                </a:solidFill>
                <a:sym typeface="Karla"/>
              </a:rPr>
              <a:t> sit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amet</a:t>
            </a:r>
            <a:endParaRPr lang="en-GB" dirty="0">
              <a:solidFill>
                <a:srgbClr val="404346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AB2383F-5514-F2BD-51B7-08657EF22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74" y="768548"/>
            <a:ext cx="3072642" cy="2386441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48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 Ipsum </a:t>
            </a: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Sit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E50CB-C90B-92B1-B8E2-137D573894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374" y="3624921"/>
            <a:ext cx="3200590" cy="1036051"/>
          </a:xfrm>
        </p:spPr>
        <p:txBody>
          <a:bodyPr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Karla"/>
              <a:buNone/>
              <a:defRPr sz="1400">
                <a:solidFill>
                  <a:srgbClr val="404346"/>
                </a:solidFill>
              </a:defRPr>
            </a:lvl1pPr>
            <a:lvl2pPr marL="457200" indent="0">
              <a:buNone/>
              <a:defRPr sz="1400">
                <a:solidFill>
                  <a:srgbClr val="404346"/>
                </a:solidFill>
              </a:defRPr>
            </a:lvl2pPr>
            <a:lvl3pPr marL="914400" indent="0">
              <a:buNone/>
              <a:defRPr sz="1400">
                <a:solidFill>
                  <a:srgbClr val="404346"/>
                </a:solidFill>
              </a:defRPr>
            </a:lvl3pPr>
            <a:lvl4pPr marL="1371600" indent="0">
              <a:buNone/>
              <a:defRPr sz="1400">
                <a:solidFill>
                  <a:srgbClr val="404346"/>
                </a:solidFill>
              </a:defRPr>
            </a:lvl4pPr>
            <a:lvl5pPr marL="1828800" indent="0">
              <a:buNone/>
              <a:defRPr sz="1400">
                <a:solidFill>
                  <a:srgbClr val="404346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Karla"/>
              <a:buNone/>
            </a:pP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006554F-123B-DA02-5631-A452447FA5A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407733" y="211204"/>
            <a:ext cx="2894834" cy="472109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404346"/>
                </a:solidFill>
              </a:defRPr>
            </a:lvl1pPr>
          </a:lstStyle>
          <a:p>
            <a:endParaRPr lang="en-H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26043B3-8C21-96FA-AD6C-8176BD45ED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3042" y="3729848"/>
            <a:ext cx="1387475" cy="397001"/>
          </a:xfrm>
        </p:spPr>
        <p:txBody>
          <a:bodyPr anchor="ctr">
            <a:noAutofit/>
          </a:bodyPr>
          <a:lstStyle>
            <a:lvl1pPr marL="0" indent="0"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buNone/>
              <a:defRPr sz="1000">
                <a:solidFill>
                  <a:srgbClr val="404346"/>
                </a:solidFill>
              </a:defRPr>
            </a:lvl2pPr>
            <a:lvl3pPr marL="914400" indent="0">
              <a:buNone/>
              <a:defRPr sz="1000">
                <a:solidFill>
                  <a:srgbClr val="404346"/>
                </a:solidFill>
              </a:defRPr>
            </a:lvl3pPr>
            <a:lvl4pPr marL="1371600" indent="0">
              <a:buNone/>
              <a:defRPr sz="1000">
                <a:solidFill>
                  <a:srgbClr val="404346"/>
                </a:solidFill>
              </a:defRPr>
            </a:lvl4pPr>
            <a:lvl5pPr marL="1828800" indent="0">
              <a:buNone/>
              <a:defRPr sz="1000">
                <a:solidFill>
                  <a:srgbClr val="404346"/>
                </a:solidFill>
              </a:defRPr>
            </a:lvl5pPr>
          </a:lstStyle>
          <a:p>
            <a:pPr lvl="0"/>
            <a:r>
              <a:rPr lang="en-GB" dirty="0"/>
              <a:t>Lorem ipsum</a:t>
            </a:r>
            <a:endParaRPr lang="en-HU" dirty="0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A3842078-62C7-7D9D-A3A2-E7C7BAC467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3042" y="4141301"/>
            <a:ext cx="1387475" cy="397001"/>
          </a:xfrm>
        </p:spPr>
        <p:txBody>
          <a:bodyPr anchor="ctr">
            <a:noAutofit/>
          </a:bodyPr>
          <a:lstStyle>
            <a:lvl1pPr marL="0" indent="0"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buNone/>
              <a:defRPr sz="1000">
                <a:solidFill>
                  <a:srgbClr val="404346"/>
                </a:solidFill>
              </a:defRPr>
            </a:lvl2pPr>
            <a:lvl3pPr marL="914400" indent="0">
              <a:buNone/>
              <a:defRPr sz="1000">
                <a:solidFill>
                  <a:srgbClr val="404346"/>
                </a:solidFill>
              </a:defRPr>
            </a:lvl3pPr>
            <a:lvl4pPr marL="1371600" indent="0">
              <a:buNone/>
              <a:defRPr sz="1000">
                <a:solidFill>
                  <a:srgbClr val="404346"/>
                </a:solidFill>
              </a:defRPr>
            </a:lvl4pPr>
            <a:lvl5pPr marL="1828800" indent="0">
              <a:buNone/>
              <a:defRPr sz="1000">
                <a:solidFill>
                  <a:srgbClr val="404346"/>
                </a:solidFill>
              </a:defRPr>
            </a:lvl5pPr>
          </a:lstStyle>
          <a:p>
            <a:pPr lvl="0"/>
            <a:r>
              <a:rPr lang="en-GB" dirty="0"/>
              <a:t>Lorem ipsum</a:t>
            </a:r>
            <a:endParaRPr lang="en-HU" dirty="0"/>
          </a:p>
        </p:txBody>
      </p:sp>
      <p:sp>
        <p:nvSpPr>
          <p:cNvPr id="27" name="Google Shape;135;p8">
            <a:extLst>
              <a:ext uri="{FF2B5EF4-FFF2-40B4-BE49-F238E27FC236}">
                <a16:creationId xmlns:a16="http://schemas.microsoft.com/office/drawing/2014/main" id="{DA017D68-E4AD-C8A8-F745-CA5E6A7152FE}"/>
              </a:ext>
            </a:extLst>
          </p:cNvPr>
          <p:cNvSpPr/>
          <p:nvPr userDrawn="1"/>
        </p:nvSpPr>
        <p:spPr>
          <a:xfrm>
            <a:off x="7383125" y="3849099"/>
            <a:ext cx="178801" cy="178801"/>
          </a:xfrm>
          <a:prstGeom prst="ellipse">
            <a:avLst/>
          </a:prstGeom>
          <a:solidFill>
            <a:srgbClr val="DDDE5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36;p8">
            <a:extLst>
              <a:ext uri="{FF2B5EF4-FFF2-40B4-BE49-F238E27FC236}">
                <a16:creationId xmlns:a16="http://schemas.microsoft.com/office/drawing/2014/main" id="{F2172A50-081B-F7BE-764A-96F45EDC7859}"/>
              </a:ext>
            </a:extLst>
          </p:cNvPr>
          <p:cNvSpPr/>
          <p:nvPr userDrawn="1"/>
        </p:nvSpPr>
        <p:spPr>
          <a:xfrm>
            <a:off x="7383125" y="4256949"/>
            <a:ext cx="178801" cy="178801"/>
          </a:xfrm>
          <a:prstGeom prst="ellipse">
            <a:avLst/>
          </a:prstGeom>
          <a:solidFill>
            <a:srgbClr val="1B333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8FE773-D132-83C5-C9E9-577D0F3EDE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9788" y="156583"/>
            <a:ext cx="1240727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85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-3-4 Layout"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5;p9">
            <a:extLst>
              <a:ext uri="{FF2B5EF4-FFF2-40B4-BE49-F238E27FC236}">
                <a16:creationId xmlns:a16="http://schemas.microsoft.com/office/drawing/2014/main" id="{35782A93-822E-23F4-994B-D286079C566D}"/>
              </a:ext>
            </a:extLst>
          </p:cNvPr>
          <p:cNvSpPr/>
          <p:nvPr userDrawn="1"/>
        </p:nvSpPr>
        <p:spPr>
          <a:xfrm>
            <a:off x="306574" y="3448875"/>
            <a:ext cx="425701" cy="425701"/>
          </a:xfrm>
          <a:prstGeom prst="ellipse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Google Shape;146;p9">
            <a:extLst>
              <a:ext uri="{FF2B5EF4-FFF2-40B4-BE49-F238E27FC236}">
                <a16:creationId xmlns:a16="http://schemas.microsoft.com/office/drawing/2014/main" id="{9F873C51-7D5C-D633-A51F-6C82C5E578CA}"/>
              </a:ext>
            </a:extLst>
          </p:cNvPr>
          <p:cNvCxnSpPr/>
          <p:nvPr userDrawn="1"/>
        </p:nvCxnSpPr>
        <p:spPr>
          <a:xfrm>
            <a:off x="732274" y="3661724"/>
            <a:ext cx="1694702" cy="1"/>
          </a:xfrm>
          <a:prstGeom prst="straightConnector1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49;p9">
            <a:extLst>
              <a:ext uri="{FF2B5EF4-FFF2-40B4-BE49-F238E27FC236}">
                <a16:creationId xmlns:a16="http://schemas.microsoft.com/office/drawing/2014/main" id="{087B94D0-3D45-E3D2-D982-189A619CDAD7}"/>
              </a:ext>
            </a:extLst>
          </p:cNvPr>
          <p:cNvSpPr/>
          <p:nvPr userDrawn="1"/>
        </p:nvSpPr>
        <p:spPr>
          <a:xfrm>
            <a:off x="2459340" y="3449361"/>
            <a:ext cx="425700" cy="425701"/>
          </a:xfrm>
          <a:prstGeom prst="ellipse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150;p9">
            <a:extLst>
              <a:ext uri="{FF2B5EF4-FFF2-40B4-BE49-F238E27FC236}">
                <a16:creationId xmlns:a16="http://schemas.microsoft.com/office/drawing/2014/main" id="{4081F8CB-3E9C-0C1E-D881-628C5FEEBC6C}"/>
              </a:ext>
            </a:extLst>
          </p:cNvPr>
          <p:cNvCxnSpPr/>
          <p:nvPr userDrawn="1"/>
        </p:nvCxnSpPr>
        <p:spPr>
          <a:xfrm>
            <a:off x="2885039" y="3662212"/>
            <a:ext cx="1694701" cy="1"/>
          </a:xfrm>
          <a:prstGeom prst="straightConnector1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3;p9">
            <a:extLst>
              <a:ext uri="{FF2B5EF4-FFF2-40B4-BE49-F238E27FC236}">
                <a16:creationId xmlns:a16="http://schemas.microsoft.com/office/drawing/2014/main" id="{41759861-A416-9B6F-1109-13CDCEF6BEB6}"/>
              </a:ext>
            </a:extLst>
          </p:cNvPr>
          <p:cNvSpPr/>
          <p:nvPr userDrawn="1"/>
        </p:nvSpPr>
        <p:spPr>
          <a:xfrm>
            <a:off x="4596789" y="3449361"/>
            <a:ext cx="425701" cy="425701"/>
          </a:xfrm>
          <a:prstGeom prst="ellipse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Google Shape;154;p9">
            <a:extLst>
              <a:ext uri="{FF2B5EF4-FFF2-40B4-BE49-F238E27FC236}">
                <a16:creationId xmlns:a16="http://schemas.microsoft.com/office/drawing/2014/main" id="{AB75367D-8F52-5F87-D153-D8C4523DE0E8}"/>
              </a:ext>
            </a:extLst>
          </p:cNvPr>
          <p:cNvCxnSpPr/>
          <p:nvPr userDrawn="1"/>
        </p:nvCxnSpPr>
        <p:spPr>
          <a:xfrm>
            <a:off x="5022489" y="3662212"/>
            <a:ext cx="1694701" cy="1"/>
          </a:xfrm>
          <a:prstGeom prst="straightConnector1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57;p9">
            <a:extLst>
              <a:ext uri="{FF2B5EF4-FFF2-40B4-BE49-F238E27FC236}">
                <a16:creationId xmlns:a16="http://schemas.microsoft.com/office/drawing/2014/main" id="{AFE87B8C-FDB3-977A-B763-82CBA0C59C36}"/>
              </a:ext>
            </a:extLst>
          </p:cNvPr>
          <p:cNvSpPr/>
          <p:nvPr userDrawn="1"/>
        </p:nvSpPr>
        <p:spPr>
          <a:xfrm>
            <a:off x="6733364" y="3439536"/>
            <a:ext cx="425701" cy="425701"/>
          </a:xfrm>
          <a:prstGeom prst="ellipse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158;p9">
            <a:extLst>
              <a:ext uri="{FF2B5EF4-FFF2-40B4-BE49-F238E27FC236}">
                <a16:creationId xmlns:a16="http://schemas.microsoft.com/office/drawing/2014/main" id="{43A7707E-9274-8299-B730-D05097829975}"/>
              </a:ext>
            </a:extLst>
          </p:cNvPr>
          <p:cNvCxnSpPr/>
          <p:nvPr userDrawn="1"/>
        </p:nvCxnSpPr>
        <p:spPr>
          <a:xfrm>
            <a:off x="7159065" y="3652388"/>
            <a:ext cx="2042085" cy="0"/>
          </a:xfrm>
          <a:prstGeom prst="straightConnector1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3A11FDF7-7045-4196-73F6-D6AEFE9D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/>
              <a:pPr/>
              <a:t>‹#›</a:t>
            </a:fld>
            <a:r>
              <a:rPr lang="en-GB" dirty="0"/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</a:t>
            </a:r>
            <a:r>
              <a:rPr lang="en-GB" dirty="0">
                <a:sym typeface="Karla"/>
              </a:rPr>
              <a:t>Lorem ipsum </a:t>
            </a:r>
            <a:r>
              <a:rPr lang="en-GB" dirty="0" err="1">
                <a:sym typeface="Karla"/>
              </a:rPr>
              <a:t>dolor</a:t>
            </a:r>
            <a:r>
              <a:rPr lang="en-GB" dirty="0">
                <a:sym typeface="Karla"/>
              </a:rPr>
              <a:t> sit </a:t>
            </a:r>
            <a:r>
              <a:rPr lang="en-GB" dirty="0" err="1">
                <a:sym typeface="Karla"/>
              </a:rPr>
              <a:t>amet</a:t>
            </a:r>
            <a:endParaRPr lang="en-GB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E29D114F-AB9F-A9E0-FA8D-D0B966D2D3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7358" y="257772"/>
            <a:ext cx="4410075" cy="220322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4800" b="1" i="0" u="none" strike="noStrike" cap="none" dirty="0" smtClean="0">
                <a:solidFill>
                  <a:schemeClr val="bg1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457200" indent="0">
              <a:buNone/>
              <a:defRPr sz="4800"/>
            </a:lvl2pPr>
            <a:lvl3pPr marL="914400" indent="0">
              <a:buNone/>
              <a:defRPr sz="4800"/>
            </a:lvl3pPr>
            <a:lvl4pPr marL="1371600" indent="0">
              <a:buNone/>
              <a:defRPr sz="4800"/>
            </a:lvl4pPr>
            <a:lvl5pPr marL="1828800" indent="0">
              <a:buNone/>
              <a:defRPr sz="4800"/>
            </a:lvl5pPr>
          </a:lstStyle>
          <a:p>
            <a:pPr lvl="0"/>
            <a:r>
              <a:rPr lang="en-GB" dirty="0"/>
              <a:t>Lorem</a:t>
            </a:r>
          </a:p>
          <a:p>
            <a:pPr lvl="0"/>
            <a:r>
              <a:rPr lang="en-GB" dirty="0"/>
              <a:t>Ipsum</a:t>
            </a:r>
          </a:p>
          <a:p>
            <a:pPr lvl="0"/>
            <a:r>
              <a:rPr lang="en-GB" dirty="0" err="1"/>
              <a:t>Dolor</a:t>
            </a:r>
            <a:endParaRPr lang="en-GB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B8F413B-0414-6B75-821F-97ACAE3B23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6725" y="2508228"/>
            <a:ext cx="1971759" cy="663575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BB08855C-8FBE-089E-35F1-4631F787AE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7364" y="2508228"/>
            <a:ext cx="1971759" cy="663575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dirty="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478118A4-0425-9C1B-436C-B78D33056E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5349" y="2508228"/>
            <a:ext cx="1971759" cy="663575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dirty="0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C696C55C-F427-514C-F161-3B1BAC889A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1389" y="2508228"/>
            <a:ext cx="1971759" cy="663575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7B656DA-0F26-EAF2-F65F-A42148B1E3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0374" y="4227971"/>
            <a:ext cx="1646237" cy="711252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Ubuntu" panose="020B0804030602030204" pitchFamily="34" charset="0"/>
              </a:defRPr>
            </a:lvl1pPr>
            <a:lvl2pPr marL="457200" indent="0">
              <a:buNone/>
              <a:defRPr sz="4000">
                <a:latin typeface="Ubuntu" panose="020B0804030602030204" pitchFamily="34" charset="0"/>
              </a:defRPr>
            </a:lvl2pPr>
            <a:lvl3pPr marL="914400" indent="0">
              <a:buNone/>
              <a:defRPr sz="4000">
                <a:latin typeface="Ubuntu" panose="020B0804030602030204" pitchFamily="34" charset="0"/>
              </a:defRPr>
            </a:lvl3pPr>
            <a:lvl4pPr marL="1371600" indent="0">
              <a:buNone/>
              <a:defRPr sz="4000">
                <a:latin typeface="Ubuntu" panose="020B0804030602030204" pitchFamily="34" charset="0"/>
              </a:defRPr>
            </a:lvl4pPr>
            <a:lvl5pPr marL="1828800" indent="0">
              <a:buNone/>
              <a:defRPr sz="4000">
                <a:latin typeface="Ubuntu" panose="020B0804030602030204" pitchFamily="34" charset="0"/>
              </a:defRPr>
            </a:lvl5pPr>
          </a:lstStyle>
          <a:p>
            <a:pPr lvl="0"/>
            <a:r>
              <a:rPr lang="en-GB" dirty="0"/>
              <a:t>1</a:t>
            </a:r>
            <a:endParaRPr lang="en-HU" dirty="0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89BAEC9D-C35B-0142-80DD-3A1D4C52D6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79214" y="4227971"/>
            <a:ext cx="1646237" cy="711252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Ubuntu" panose="020B0804030602030204" pitchFamily="34" charset="0"/>
              </a:defRPr>
            </a:lvl1pPr>
            <a:lvl2pPr marL="457200" indent="0">
              <a:buNone/>
              <a:defRPr sz="4000">
                <a:latin typeface="Ubuntu" panose="020B0804030602030204" pitchFamily="34" charset="0"/>
              </a:defRPr>
            </a:lvl2pPr>
            <a:lvl3pPr marL="914400" indent="0">
              <a:buNone/>
              <a:defRPr sz="4000">
                <a:latin typeface="Ubuntu" panose="020B0804030602030204" pitchFamily="34" charset="0"/>
              </a:defRPr>
            </a:lvl3pPr>
            <a:lvl4pPr marL="1371600" indent="0">
              <a:buNone/>
              <a:defRPr sz="4000">
                <a:latin typeface="Ubuntu" panose="020B0804030602030204" pitchFamily="34" charset="0"/>
              </a:defRPr>
            </a:lvl4pPr>
            <a:lvl5pPr marL="1828800" indent="0">
              <a:buNone/>
              <a:defRPr sz="4000">
                <a:latin typeface="Ubuntu" panose="020B0804030602030204" pitchFamily="34" charset="0"/>
              </a:defRPr>
            </a:lvl5pPr>
          </a:lstStyle>
          <a:p>
            <a:pPr lvl="0"/>
            <a:r>
              <a:rPr lang="en-GB" dirty="0"/>
              <a:t>2</a:t>
            </a:r>
            <a:endParaRPr lang="en-HU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D49CFE33-11B8-5430-8753-6D0801CE3E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0434" y="4227971"/>
            <a:ext cx="1646237" cy="711252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Ubuntu" panose="020B0804030602030204" pitchFamily="34" charset="0"/>
              </a:defRPr>
            </a:lvl1pPr>
            <a:lvl2pPr marL="457200" indent="0">
              <a:buNone/>
              <a:defRPr sz="4000">
                <a:latin typeface="Ubuntu" panose="020B0804030602030204" pitchFamily="34" charset="0"/>
              </a:defRPr>
            </a:lvl2pPr>
            <a:lvl3pPr marL="914400" indent="0">
              <a:buNone/>
              <a:defRPr sz="4000">
                <a:latin typeface="Ubuntu" panose="020B0804030602030204" pitchFamily="34" charset="0"/>
              </a:defRPr>
            </a:lvl3pPr>
            <a:lvl4pPr marL="1371600" indent="0">
              <a:buNone/>
              <a:defRPr sz="4000">
                <a:latin typeface="Ubuntu" panose="020B0804030602030204" pitchFamily="34" charset="0"/>
              </a:defRPr>
            </a:lvl4pPr>
            <a:lvl5pPr marL="1828800" indent="0">
              <a:buNone/>
              <a:defRPr sz="4000">
                <a:latin typeface="Ubuntu" panose="020B0804030602030204" pitchFamily="34" charset="0"/>
              </a:defRPr>
            </a:lvl5pPr>
          </a:lstStyle>
          <a:p>
            <a:pPr lvl="0"/>
            <a:r>
              <a:rPr lang="en-GB" dirty="0"/>
              <a:t>3</a:t>
            </a:r>
            <a:endParaRPr lang="en-HU" dirty="0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0495F806-5A5F-DE17-DB80-0FBF58CFF0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1654" y="4227971"/>
            <a:ext cx="1646237" cy="711252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Ubuntu" panose="020B0804030602030204" pitchFamily="34" charset="0"/>
              </a:defRPr>
            </a:lvl1pPr>
            <a:lvl2pPr marL="457200" indent="0">
              <a:buNone/>
              <a:defRPr sz="4000">
                <a:latin typeface="Ubuntu" panose="020B0804030602030204" pitchFamily="34" charset="0"/>
              </a:defRPr>
            </a:lvl2pPr>
            <a:lvl3pPr marL="914400" indent="0">
              <a:buNone/>
              <a:defRPr sz="4000">
                <a:latin typeface="Ubuntu" panose="020B0804030602030204" pitchFamily="34" charset="0"/>
              </a:defRPr>
            </a:lvl3pPr>
            <a:lvl4pPr marL="1371600" indent="0">
              <a:buNone/>
              <a:defRPr sz="4000">
                <a:latin typeface="Ubuntu" panose="020B0804030602030204" pitchFamily="34" charset="0"/>
              </a:defRPr>
            </a:lvl4pPr>
            <a:lvl5pPr marL="1828800" indent="0">
              <a:buNone/>
              <a:defRPr sz="4000">
                <a:latin typeface="Ubuntu" panose="020B0804030602030204" pitchFamily="34" charset="0"/>
              </a:defRPr>
            </a:lvl5pPr>
          </a:lstStyle>
          <a:p>
            <a:pPr lvl="0"/>
            <a:r>
              <a:rPr lang="en-GB" dirty="0"/>
              <a:t>4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03366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40058B62-A84B-3D93-B338-4136E7201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8699" cy="5143500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1021919-8D1E-BBAC-5911-48BBD3237E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031" y="4408329"/>
            <a:ext cx="3016250" cy="534987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000" b="0" i="0" u="none" strike="noStrike" cap="none" dirty="0">
              <a:solidFill>
                <a:srgbClr val="43434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517CA567-0F93-54C6-95F6-31F4327A2D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99" y="4408329"/>
            <a:ext cx="1374354" cy="534987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2022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BUDAPEST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473897-BB59-83F0-3F85-C6AB2D9323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429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F35E2-2FDB-11F5-83E1-298ABAEDF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1159" y="409776"/>
            <a:ext cx="2225310" cy="49257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58739-A45A-CCFD-F496-7A5DE6097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1089" y="1224659"/>
            <a:ext cx="4470761" cy="3063181"/>
          </a:xfrm>
        </p:spPr>
        <p:txBody>
          <a:bodyPr>
            <a:noAutofit/>
          </a:bodyPr>
          <a:lstStyle>
            <a:lvl1pPr marL="0" indent="0">
              <a:lnSpc>
                <a:spcPts val="7200"/>
              </a:lnSpc>
              <a:spcBef>
                <a:spcPts val="0"/>
              </a:spcBef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1pPr>
            <a:lvl2pPr marL="4572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522473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ff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73;p22" descr="Google Shape;173;p22">
            <a:extLst>
              <a:ext uri="{FF2B5EF4-FFF2-40B4-BE49-F238E27FC236}">
                <a16:creationId xmlns:a16="http://schemas.microsoft.com/office/drawing/2014/main" id="{E12A7342-09B7-A105-9207-D5412D7CE152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42174" y="2224925"/>
            <a:ext cx="1782651" cy="1189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oogle Shape;175;p22" descr="Google Shape;175;p22">
            <a:extLst>
              <a:ext uri="{FF2B5EF4-FFF2-40B4-BE49-F238E27FC236}">
                <a16:creationId xmlns:a16="http://schemas.microsoft.com/office/drawing/2014/main" id="{447B7262-473E-8A16-6CB4-C9DCC9B96F8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632812" y="2224925"/>
            <a:ext cx="1782651" cy="118987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B67039-2518-CA26-C72C-3489B2BB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 dirty="0">
                <a:solidFill>
                  <a:srgbClr val="404346"/>
                </a:solidFill>
              </a:rPr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 dirty="0">
                <a:solidFill>
                  <a:srgbClr val="404346"/>
                </a:solidFill>
                <a:sym typeface="Karla"/>
              </a:rPr>
              <a:t> sit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amet</a:t>
            </a:r>
            <a:endParaRPr lang="en-GB" dirty="0">
              <a:solidFill>
                <a:srgbClr val="404346"/>
              </a:solidFill>
            </a:endParaRP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29E8713-9752-2547-1967-1E2827E01D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6549" y="282195"/>
            <a:ext cx="4940924" cy="1530210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48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Ipsum </a:t>
            </a: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endParaRPr lang="en-GB" sz="4800" b="1" i="0" u="none" strike="noStrike" cap="none" dirty="0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27C83CA-EE53-90C5-8B34-ECAF4FF33A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32325" y="2225675"/>
            <a:ext cx="1782763" cy="118912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C02AC892-880A-2EE9-1508-6F2C74B037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9434" y="2225675"/>
            <a:ext cx="1782763" cy="118912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46BD9F6-6BB1-AF58-2A13-9B251B3B0C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37700" y="2134261"/>
            <a:ext cx="1463534" cy="698591"/>
          </a:xfrm>
        </p:spPr>
        <p:txBody>
          <a:bodyPr>
            <a:norm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Ubuntu"/>
              <a:buNone/>
              <a:defRPr lang="en-HU" sz="2000" b="1" i="0" u="none" strike="noStrike" cap="none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Ubuntu"/>
              <a:buNone/>
            </a:pPr>
            <a:r>
              <a:rPr lang="en-GB" sz="2000" b="1" i="0" u="none" strike="noStrike" cap="none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LOREM IPSUM</a:t>
            </a:r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D5E630F-82AD-26C8-A39B-98B156F4AE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37092" y="2961214"/>
            <a:ext cx="1782763" cy="4535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C9A783"/>
                </a:solidFill>
                <a:latin typeface="Ubuntu" panose="020B0804030602030204" pitchFamily="34" charset="0"/>
              </a:defRPr>
            </a:lvl1pPr>
            <a:lvl2pPr marL="457200" indent="0">
              <a:buNone/>
              <a:defRPr sz="1400" b="1">
                <a:solidFill>
                  <a:srgbClr val="C9A783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1400" b="1">
                <a:solidFill>
                  <a:srgbClr val="C9A783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1400" b="1">
                <a:solidFill>
                  <a:srgbClr val="C9A783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1400" b="1">
                <a:solidFill>
                  <a:srgbClr val="C9A783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 dirty="0" err="1"/>
              <a:t>Dolor</a:t>
            </a:r>
            <a:r>
              <a:rPr lang="en-GB" dirty="0"/>
              <a:t> Sit,</a:t>
            </a:r>
          </a:p>
          <a:p>
            <a:pPr lvl="0"/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Consectetur</a:t>
            </a:r>
            <a:endParaRPr lang="en-GB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A638A9E9-2636-79D7-1C6B-F17BC501EA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8165" y="2134261"/>
            <a:ext cx="1463534" cy="698591"/>
          </a:xfrm>
        </p:spPr>
        <p:txBody>
          <a:bodyPr>
            <a:norm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Ubuntu"/>
              <a:buNone/>
              <a:defRPr lang="en-HU" sz="2000" b="1" i="0" u="none" strike="noStrike" cap="none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Ubuntu"/>
              <a:buNone/>
            </a:pPr>
            <a:r>
              <a:rPr lang="en-GB" sz="2000" b="1" i="0" u="none" strike="noStrike" cap="none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LOREM IPSUM</a:t>
            </a:r>
            <a:endParaRPr lang="en-GB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666C282C-1F08-E4E4-2F24-37933B7004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28165" y="2961214"/>
            <a:ext cx="1782763" cy="4535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C9A783"/>
                </a:solidFill>
                <a:latin typeface="Ubuntu" panose="020B0804030602030204" pitchFamily="34" charset="0"/>
              </a:defRPr>
            </a:lvl1pPr>
            <a:lvl2pPr marL="457200" indent="0">
              <a:buNone/>
              <a:defRPr sz="1400" b="1">
                <a:solidFill>
                  <a:srgbClr val="C9A783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1400" b="1">
                <a:solidFill>
                  <a:srgbClr val="C9A783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1400" b="1">
                <a:solidFill>
                  <a:srgbClr val="C9A783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1400" b="1">
                <a:solidFill>
                  <a:srgbClr val="C9A783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 dirty="0" err="1"/>
              <a:t>Dolor</a:t>
            </a:r>
            <a:r>
              <a:rPr lang="en-GB" dirty="0"/>
              <a:t> Sit,</a:t>
            </a:r>
          </a:p>
          <a:p>
            <a:pPr lvl="0"/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Consectetur</a:t>
            </a:r>
            <a:endParaRPr lang="en-GB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BDD9CD14-35A6-708C-0C2F-5C89A9CC11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1036" y="3548882"/>
            <a:ext cx="2460137" cy="963662"/>
          </a:xfrm>
        </p:spPr>
        <p:txBody>
          <a:bodyPr>
            <a:no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CC836E37-EED8-CC87-D347-FAEAC29B69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28165" y="3548882"/>
            <a:ext cx="2431272" cy="963662"/>
          </a:xfrm>
        </p:spPr>
        <p:txBody>
          <a:bodyPr>
            <a:no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9347D3-32AF-850A-A589-9447DC768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9788" y="156583"/>
            <a:ext cx="1240727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34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Layout"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78;p11">
            <a:extLst>
              <a:ext uri="{FF2B5EF4-FFF2-40B4-BE49-F238E27FC236}">
                <a16:creationId xmlns:a16="http://schemas.microsoft.com/office/drawing/2014/main" id="{66948B3D-BC94-B1AD-D700-22DABB1F9576}"/>
              </a:ext>
            </a:extLst>
          </p:cNvPr>
          <p:cNvPicPr preferRelativeResize="0"/>
          <p:nvPr userDrawn="1"/>
        </p:nvPicPr>
        <p:blipFill rotWithShape="1">
          <a:blip>
            <a:alphaModFix/>
          </a:blip>
          <a:srcRect l="15423"/>
          <a:stretch/>
        </p:blipFill>
        <p:spPr>
          <a:xfrm>
            <a:off x="0" y="1"/>
            <a:ext cx="79144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0F4991-C162-3CEC-7F81-375E7681A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27599" y="4408533"/>
            <a:ext cx="2143125" cy="4937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 dirty="0"/>
              <a:t>2022</a:t>
            </a:r>
            <a:br>
              <a:rPr lang="en-GB" dirty="0"/>
            </a:br>
            <a:r>
              <a:rPr lang="en-GB" dirty="0"/>
              <a:t>CLICK TO EDIT</a:t>
            </a:r>
            <a:endParaRPr lang="en-HU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5BFAEC8-DDCA-EB99-DFA1-8C412D0EC0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008" y="4408533"/>
            <a:ext cx="2143125" cy="493712"/>
          </a:xfrm>
        </p:spPr>
        <p:txBody>
          <a:bodyPr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000" b="0" i="0" u="none" strike="noStrike" cap="none" dirty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280F427-D9C8-C8B7-C81C-434623BC47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4515" y="1906444"/>
            <a:ext cx="3011271" cy="15636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4800" b="1" i="0" u="none" strike="noStrike" cap="none" dirty="0" smtClean="0">
                <a:solidFill>
                  <a:schemeClr val="bg1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457200" indent="0">
              <a:buNone/>
              <a:defRPr sz="4800"/>
            </a:lvl2pPr>
            <a:lvl3pPr marL="914400" indent="0">
              <a:buNone/>
              <a:defRPr sz="4800"/>
            </a:lvl3pPr>
            <a:lvl4pPr marL="1371600" indent="0">
              <a:buNone/>
              <a:defRPr sz="4800"/>
            </a:lvl4pPr>
            <a:lvl5pPr marL="1828800" indent="0">
              <a:buNone/>
              <a:defRPr sz="4800"/>
            </a:lvl5pPr>
          </a:lstStyle>
          <a:p>
            <a:pPr lvl="0"/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70329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Layout"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D5EC163-D91F-8542-B025-DE84F64C5AF3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2394693" y="-80331"/>
            <a:ext cx="9471814" cy="5327895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0F4991-C162-3CEC-7F81-375E7681A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27599" y="4408533"/>
            <a:ext cx="2143125" cy="4937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 dirty="0"/>
              <a:t>2022</a:t>
            </a:r>
            <a:br>
              <a:rPr lang="en-GB" dirty="0"/>
            </a:br>
            <a:r>
              <a:rPr lang="en-GB" dirty="0"/>
              <a:t>CLICK TO EDIT</a:t>
            </a:r>
            <a:endParaRPr lang="en-HU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5BFAEC8-DDCA-EB99-DFA1-8C412D0EC0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008" y="4408533"/>
            <a:ext cx="2143125" cy="493712"/>
          </a:xfrm>
        </p:spPr>
        <p:txBody>
          <a:bodyPr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000" b="0" i="0" u="none" strike="noStrike" cap="none" dirty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280F427-D9C8-C8B7-C81C-434623BC47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4515" y="1906444"/>
            <a:ext cx="3011271" cy="15636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4800" b="1" i="0" u="none" strike="noStrike" cap="none" dirty="0" smtClean="0">
                <a:solidFill>
                  <a:schemeClr val="bg1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457200" indent="0">
              <a:buNone/>
              <a:defRPr sz="4800"/>
            </a:lvl2pPr>
            <a:lvl3pPr marL="914400" indent="0">
              <a:buNone/>
              <a:defRPr sz="4800"/>
            </a:lvl3pPr>
            <a:lvl4pPr marL="1371600" indent="0">
              <a:buNone/>
              <a:defRPr sz="4800"/>
            </a:lvl4pPr>
            <a:lvl5pPr marL="1828800" indent="0">
              <a:buNone/>
              <a:defRPr sz="4800"/>
            </a:lvl5pPr>
          </a:lstStyle>
          <a:p>
            <a:pPr lvl="0"/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416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40058B62-A84B-3D93-B338-4136E7201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8699" cy="5143500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1021919-8D1E-BBAC-5911-48BBD3237E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031" y="4408329"/>
            <a:ext cx="3016250" cy="534987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000" b="0" i="0" u="none" strike="noStrike" cap="none" dirty="0">
              <a:solidFill>
                <a:srgbClr val="43434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517CA567-0F93-54C6-95F6-31F4327A2D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99" y="4408329"/>
            <a:ext cx="1374354" cy="534987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2022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BUDAPEST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473897-BB59-83F0-3F85-C6AB2D9323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429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F35E2-2FDB-11F5-83E1-298ABAEDF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90257" y="281976"/>
            <a:ext cx="2496075" cy="84553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58739-A45A-CCFD-F496-7A5DE6097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1089" y="1224659"/>
            <a:ext cx="4470761" cy="3063181"/>
          </a:xfrm>
        </p:spPr>
        <p:txBody>
          <a:bodyPr>
            <a:noAutofit/>
          </a:bodyPr>
          <a:lstStyle>
            <a:lvl1pPr marL="0" indent="0">
              <a:lnSpc>
                <a:spcPts val="7200"/>
              </a:lnSpc>
              <a:spcBef>
                <a:spcPts val="0"/>
              </a:spcBef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1pPr>
            <a:lvl2pPr marL="4572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510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40058B62-A84B-3D93-B338-4136E7201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8699" cy="5143500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1021919-8D1E-BBAC-5911-48BBD3237E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031" y="4408329"/>
            <a:ext cx="3016250" cy="534987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0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000" b="0" i="0" u="none" strike="noStrike" cap="none" dirty="0">
              <a:solidFill>
                <a:srgbClr val="43434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517CA567-0F93-54C6-95F6-31F4327A2D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99" y="4408329"/>
            <a:ext cx="1374354" cy="534987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000">
                <a:solidFill>
                  <a:srgbClr val="404346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000"/>
            </a:lvl2pPr>
            <a:lvl3pPr marL="914400" indent="0">
              <a:lnSpc>
                <a:spcPct val="100000"/>
              </a:lnSpc>
              <a:buNone/>
              <a:defRPr sz="1000"/>
            </a:lvl3pPr>
            <a:lvl4pPr marL="1371600" indent="0">
              <a:lnSpc>
                <a:spcPct val="100000"/>
              </a:lnSpc>
              <a:buNone/>
              <a:defRPr sz="1000"/>
            </a:lvl4pPr>
            <a:lvl5pPr marL="1828800" indent="0">
              <a:lnSpc>
                <a:spcPct val="100000"/>
              </a:lnSpc>
              <a:buNone/>
              <a:defRPr sz="10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2022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0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BUDAPEST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473897-BB59-83F0-3F85-C6AB2D9323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429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F35E2-2FDB-11F5-83E1-298ABAEDF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94935" y="309301"/>
            <a:ext cx="3033502" cy="7883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58739-A45A-CCFD-F496-7A5DE6097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1089" y="1224659"/>
            <a:ext cx="4470761" cy="3063181"/>
          </a:xfrm>
        </p:spPr>
        <p:txBody>
          <a:bodyPr>
            <a:noAutofit/>
          </a:bodyPr>
          <a:lstStyle>
            <a:lvl1pPr marL="0" indent="0">
              <a:lnSpc>
                <a:spcPts val="7200"/>
              </a:lnSpc>
              <a:spcBef>
                <a:spcPts val="0"/>
              </a:spcBef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1pPr>
            <a:lvl2pPr marL="4572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7200" b="1">
                <a:solidFill>
                  <a:srgbClr val="404346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56964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1"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B56F7956-C838-93FA-37A1-0EC0C8F50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1"/>
            <a:ext cx="3429000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1ED9-AFCF-6C31-EF80-D8DB6C52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/>
              <a:pPr/>
              <a:t>‹#›</a:t>
            </a:fld>
            <a:r>
              <a:rPr lang="en-GB" dirty="0"/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</a:t>
            </a:r>
            <a:r>
              <a:rPr lang="en-GB" dirty="0">
                <a:sym typeface="Karla"/>
              </a:rPr>
              <a:t>Lorem ipsum </a:t>
            </a:r>
            <a:r>
              <a:rPr lang="en-GB" dirty="0" err="1">
                <a:sym typeface="Karla"/>
              </a:rPr>
              <a:t>dolor</a:t>
            </a:r>
            <a:r>
              <a:rPr lang="en-GB" dirty="0">
                <a:sym typeface="Karla"/>
              </a:rPr>
              <a:t> sit </a:t>
            </a:r>
            <a:r>
              <a:rPr lang="en-GB" dirty="0" err="1">
                <a:sym typeface="Karla"/>
              </a:rPr>
              <a:t>amet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AB2383F-5514-F2BD-51B7-08657EF22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414" y="2615381"/>
            <a:ext cx="4940924" cy="2386441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48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Consectetur</a:t>
            </a:r>
            <a: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adipiscing</a:t>
            </a:r>
            <a:b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elit</a:t>
            </a:r>
            <a:endParaRPr lang="en-GB" sz="4800" b="1" i="0" u="none" strike="noStrike" cap="none" dirty="0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2664B8A-3BDD-9AF6-9DC1-7EFC6B18A9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525" y="0"/>
            <a:ext cx="3419475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1B51FD-5F36-36F3-75FE-2FD740A345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0088" y="173675"/>
            <a:ext cx="1240727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85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B56F7956-C838-93FA-37A1-0EC0C8F50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1"/>
            <a:ext cx="3429000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1ED9-AFCF-6C31-EF80-D8DB6C52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/>
              <a:pPr/>
              <a:t>‹#›</a:t>
            </a:fld>
            <a:r>
              <a:rPr lang="en-GB" dirty="0"/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</a:t>
            </a:r>
            <a:r>
              <a:rPr lang="en-GB" dirty="0">
                <a:sym typeface="Karla"/>
              </a:rPr>
              <a:t>Lorem ipsum </a:t>
            </a:r>
            <a:r>
              <a:rPr lang="en-GB" dirty="0" err="1">
                <a:sym typeface="Karla"/>
              </a:rPr>
              <a:t>dolor</a:t>
            </a:r>
            <a:r>
              <a:rPr lang="en-GB" dirty="0">
                <a:sym typeface="Karla"/>
              </a:rPr>
              <a:t> sit </a:t>
            </a:r>
            <a:r>
              <a:rPr lang="en-GB" dirty="0" err="1">
                <a:sym typeface="Karla"/>
              </a:rPr>
              <a:t>amet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AB2383F-5514-F2BD-51B7-08657EF22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414" y="2615381"/>
            <a:ext cx="4940924" cy="2386441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48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Consectetur</a:t>
            </a:r>
            <a: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adipiscing</a:t>
            </a:r>
            <a:b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elit</a:t>
            </a:r>
            <a:endParaRPr lang="en-GB" sz="4800" b="1" i="0" u="none" strike="noStrike" cap="none" dirty="0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2664B8A-3BDD-9AF6-9DC1-7EFC6B18A9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525" y="0"/>
            <a:ext cx="3419475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6DEF05-FD33-4ED1-8711-605CB720E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14693" y="97965"/>
            <a:ext cx="1368984" cy="4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8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1"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B56F7956-C838-93FA-37A1-0EC0C8F50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1"/>
            <a:ext cx="3429000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1ED9-AFCF-6C31-EF80-D8DB6C52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/>
              <a:pPr/>
              <a:t>‹#›</a:t>
            </a:fld>
            <a:r>
              <a:rPr lang="en-GB" dirty="0"/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</a:t>
            </a:r>
            <a:r>
              <a:rPr lang="en-GB" dirty="0">
                <a:sym typeface="Karla"/>
              </a:rPr>
              <a:t>Lorem ipsum </a:t>
            </a:r>
            <a:r>
              <a:rPr lang="en-GB" dirty="0" err="1">
                <a:sym typeface="Karla"/>
              </a:rPr>
              <a:t>dolor</a:t>
            </a:r>
            <a:r>
              <a:rPr lang="en-GB" dirty="0">
                <a:sym typeface="Karla"/>
              </a:rPr>
              <a:t> sit </a:t>
            </a:r>
            <a:r>
              <a:rPr lang="en-GB" dirty="0" err="1">
                <a:sym typeface="Karla"/>
              </a:rPr>
              <a:t>amet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AB2383F-5514-F2BD-51B7-08657EF22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414" y="2615381"/>
            <a:ext cx="4940924" cy="2386441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48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Consectetur</a:t>
            </a:r>
            <a: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adipiscing</a:t>
            </a:r>
            <a:br>
              <a:rPr lang="en-GB" sz="48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-GB" sz="48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elit</a:t>
            </a:r>
            <a:endParaRPr lang="en-GB" sz="4800" b="1" i="0" u="none" strike="noStrike" cap="none" dirty="0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2664B8A-3BDD-9AF6-9DC1-7EFC6B18A9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525" y="0"/>
            <a:ext cx="3419475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C275A-A760-480B-9B70-89727F9FB8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21224" y="111027"/>
            <a:ext cx="166232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4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EA474748-D235-4B92-03DA-A6592AC76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11" y="0"/>
            <a:ext cx="3428646" cy="51435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3933A3F-5FC7-9B30-D860-1C6B8BE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/>
              <a:pPr/>
              <a:t>‹#›</a:t>
            </a:fld>
            <a:r>
              <a:rPr lang="en-GB" dirty="0"/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</a:t>
            </a:r>
            <a:r>
              <a:rPr lang="en-GB" dirty="0">
                <a:sym typeface="Karla"/>
              </a:rPr>
              <a:t>Lorem ipsum </a:t>
            </a:r>
            <a:r>
              <a:rPr lang="en-GB" dirty="0" err="1">
                <a:sym typeface="Karla"/>
              </a:rPr>
              <a:t>dolor</a:t>
            </a:r>
            <a:r>
              <a:rPr lang="en-GB" dirty="0">
                <a:sym typeface="Karla"/>
              </a:rPr>
              <a:t> sit </a:t>
            </a:r>
            <a:r>
              <a:rPr lang="en-GB" dirty="0" err="1">
                <a:sym typeface="Karla"/>
              </a:rPr>
              <a:t>amet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7D7BC5E-22ED-8A5F-8627-FB0E6B4FA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6450" y="0"/>
            <a:ext cx="3428646" cy="5143500"/>
          </a:xfrm>
        </p:spPr>
        <p:txBody>
          <a:bodyPr/>
          <a:lstStyle/>
          <a:p>
            <a:endParaRPr lang="en-H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161CB6-C2DD-84BD-C6C4-BA582654AD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1804654"/>
            <a:ext cx="4410075" cy="15636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4800" b="1" i="0" u="none" strike="noStrike" cap="none" dirty="0" smtClean="0">
                <a:solidFill>
                  <a:schemeClr val="bg1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457200" indent="0">
              <a:buNone/>
              <a:defRPr sz="4800"/>
            </a:lvl2pPr>
            <a:lvl3pPr marL="914400" indent="0">
              <a:buNone/>
              <a:defRPr sz="4800"/>
            </a:lvl3pPr>
            <a:lvl4pPr marL="1371600" indent="0">
              <a:buNone/>
              <a:defRPr sz="4800"/>
            </a:lvl4pPr>
            <a:lvl5pPr marL="1828800" indent="0">
              <a:buNone/>
              <a:defRPr sz="4800"/>
            </a:lvl5pPr>
          </a:lstStyle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endParaRPr lang="en-GB" dirty="0"/>
          </a:p>
          <a:p>
            <a:pPr lvl="0"/>
            <a:r>
              <a:rPr lang="en-GB" dirty="0" err="1"/>
              <a:t>irure</a:t>
            </a:r>
            <a:endParaRPr lang="en-GB" dirty="0"/>
          </a:p>
          <a:p>
            <a:pPr lvl="0"/>
            <a:r>
              <a:rPr lang="en-GB" dirty="0" err="1"/>
              <a:t>dolor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93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1CF6BCC1-1943-2856-64D6-D483C104B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4" y="0"/>
            <a:ext cx="3429000" cy="51435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A33E11-E38A-CF29-F1C3-A8618716FB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13" y="0"/>
            <a:ext cx="3429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6D20C3B-70CD-F16C-3A63-6F8CA130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162" y="233497"/>
            <a:ext cx="2057400" cy="274637"/>
          </a:xfrm>
        </p:spPr>
        <p:txBody>
          <a:bodyPr/>
          <a:lstStyle>
            <a:lvl1pPr algn="l"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 dirty="0">
                <a:solidFill>
                  <a:srgbClr val="404346"/>
                </a:solidFill>
              </a:rPr>
              <a:t> </a:t>
            </a:r>
            <a:r>
              <a:rPr lang="en-GB" dirty="0">
                <a:solidFill>
                  <a:srgbClr val="DDDE59"/>
                </a:solidFill>
                <a:sym typeface="Karla"/>
              </a:rPr>
              <a:t>|</a:t>
            </a:r>
            <a:r>
              <a:rPr lang="en-GB" dirty="0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 dirty="0">
                <a:solidFill>
                  <a:srgbClr val="404346"/>
                </a:solidFill>
                <a:sym typeface="Karla"/>
              </a:rPr>
              <a:t> sit </a:t>
            </a:r>
            <a:r>
              <a:rPr lang="en-GB" dirty="0" err="1">
                <a:solidFill>
                  <a:srgbClr val="404346"/>
                </a:solidFill>
                <a:sym typeface="Karla"/>
              </a:rPr>
              <a:t>amet</a:t>
            </a:r>
            <a:endParaRPr lang="en-GB" dirty="0">
              <a:solidFill>
                <a:srgbClr val="404346"/>
              </a:solidFill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4409CBC5-5304-E8B7-EDD4-42996E76D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1484" y="437734"/>
            <a:ext cx="4910138" cy="3274512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  <a:def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</a:t>
            </a:r>
            <a:endParaRPr lang="en-GB" sz="1400" b="1" i="0" u="none" strike="noStrike" cap="none" dirty="0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Ipsum</a:t>
            </a:r>
            <a:endParaRPr lang="en-GB" sz="1400" b="1" i="0" u="none" strike="noStrike" cap="none" dirty="0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7200" b="1" i="0" u="none" strike="noStrike" cap="none" dirty="0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r>
              <a:rPr lang="en-GB" sz="72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Sit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BD9F8F-46F3-B97E-E4FD-4C3B180F2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8754" y="3611270"/>
            <a:ext cx="2995613" cy="87312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L="457200" indent="0"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2pPr>
            <a:lvl3pPr marL="914400" indent="0">
              <a:buNone/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3pPr>
            <a:lvl4pPr>
              <a:defRPr lang="en-GB" sz="1400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4pPr>
          </a:lstStyle>
          <a:p>
            <a:pPr lvl="0"/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400" b="0" i="0" u="none" strike="noStrike" cap="none" dirty="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400" b="0" i="0" u="none" strike="noStrike" cap="none" dirty="0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DAF56-721B-4CA9-80B6-F9BF47B15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0088" y="173675"/>
            <a:ext cx="1240727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0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AD875-CAA7-32A3-9EC3-79784518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069B3-702F-C965-B057-AF5931596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29DEA-CF1C-7C70-0A5F-214CFE0A2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2E6D3-8477-3D45-963C-3CE2F44ABFD4}" type="datetime1">
              <a:rPr lang="hu-HU" smtClean="0"/>
              <a:t>2023. 11. 15.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5DC86-8E28-6247-154E-479CE5805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6ADE2-2407-0A1B-0952-A26CFA0D1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CFCE3-BA2C-AE41-A04E-CC544A8D6EDF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0241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61" r:id="rId2"/>
    <p:sldLayoutId id="2147483685" r:id="rId3"/>
    <p:sldLayoutId id="2147483686" r:id="rId4"/>
    <p:sldLayoutId id="2147483687" r:id="rId5"/>
    <p:sldLayoutId id="2147483672" r:id="rId6"/>
    <p:sldLayoutId id="2147483688" r:id="rId7"/>
    <p:sldLayoutId id="2147483673" r:id="rId8"/>
    <p:sldLayoutId id="2147483674" r:id="rId9"/>
    <p:sldLayoutId id="2147483689" r:id="rId10"/>
    <p:sldLayoutId id="2147483690" r:id="rId11"/>
    <p:sldLayoutId id="2147483682" r:id="rId12"/>
    <p:sldLayoutId id="2147483683" r:id="rId13"/>
    <p:sldLayoutId id="2147483684" r:id="rId14"/>
    <p:sldLayoutId id="2147483675" r:id="rId15"/>
    <p:sldLayoutId id="2147483679" r:id="rId16"/>
    <p:sldLayoutId id="2147483681" r:id="rId17"/>
    <p:sldLayoutId id="2147483678" r:id="rId18"/>
    <p:sldLayoutId id="2147483680" r:id="rId19"/>
    <p:sldLayoutId id="2147483677" r:id="rId20"/>
    <p:sldLayoutId id="2147483676" r:id="rId21"/>
    <p:sldLayoutId id="214748369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04346"/>
          </a:solidFill>
          <a:latin typeface="Ubuntu" panose="020B08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chart" Target="../charts/chart4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14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346"/>
            </a:gs>
            <a:gs pos="100000">
              <a:srgbClr val="22242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A696D6CC-6726-45B9-923F-400D208F4907}"/>
              </a:ext>
            </a:extLst>
          </p:cNvPr>
          <p:cNvSpPr/>
          <p:nvPr/>
        </p:nvSpPr>
        <p:spPr>
          <a:xfrm>
            <a:off x="7623313" y="0"/>
            <a:ext cx="1520687" cy="535866"/>
          </a:xfrm>
          <a:prstGeom prst="rect">
            <a:avLst/>
          </a:prstGeom>
          <a:gradFill>
            <a:gsLst>
              <a:gs pos="0">
                <a:srgbClr val="2A2D2F"/>
              </a:gs>
              <a:gs pos="100000">
                <a:srgbClr val="22242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59D29-4BE4-FC08-02E4-F40BFDC1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89" y="1190414"/>
            <a:ext cx="5461532" cy="1434164"/>
          </a:xfrm>
        </p:spPr>
        <p:txBody>
          <a:bodyPr/>
          <a:lstStyle/>
          <a:p>
            <a:pPr rtl="0"/>
            <a:r>
              <a:rPr lang="hu-HU" sz="4000" dirty="0">
                <a:solidFill>
                  <a:srgbClr val="D7E023"/>
                </a:solidFill>
                <a:latin typeface="Ubuntu" panose="020B0604020202020204" charset="0"/>
              </a:rPr>
              <a:t>Bemutatkozik a magyar hulladékgazdálkodási koncesszió és a</a:t>
            </a:r>
            <a:endParaRPr lang="en-AU" sz="4000" dirty="0">
              <a:solidFill>
                <a:srgbClr val="D7E023"/>
              </a:solidFill>
              <a:latin typeface="Ubuntu" panose="020B0604020202020204" charset="0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15DBA6E5-FD50-4859-9DA9-068518CF054C}"/>
              </a:ext>
            </a:extLst>
          </p:cNvPr>
          <p:cNvSpPr/>
          <p:nvPr/>
        </p:nvSpPr>
        <p:spPr>
          <a:xfrm>
            <a:off x="147484" y="172242"/>
            <a:ext cx="275303" cy="260377"/>
          </a:xfrm>
          <a:prstGeom prst="rect">
            <a:avLst/>
          </a:prstGeom>
          <a:solidFill>
            <a:srgbClr val="404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D0F0C59-1E63-4A52-A96C-B8A0EE256B23}"/>
              </a:ext>
            </a:extLst>
          </p:cNvPr>
          <p:cNvSpPr txBox="1"/>
          <p:nvPr/>
        </p:nvSpPr>
        <p:spPr>
          <a:xfrm>
            <a:off x="147484" y="199667"/>
            <a:ext cx="2310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dirty="0">
                <a:solidFill>
                  <a:srgbClr val="DDDE59"/>
                </a:solidFill>
                <a:latin typeface="Karla" pitchFamily="2" charset="-18"/>
              </a:rPr>
              <a:t>1</a:t>
            </a:r>
            <a:endParaRPr lang="hu-HU" sz="11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0B8B3C7-6D98-4366-9ECC-69FBB870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42" y="3065861"/>
            <a:ext cx="4812632" cy="1251793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4EB85ADD-5F7C-4E46-968A-DAB7137DFEDB}"/>
              </a:ext>
            </a:extLst>
          </p:cNvPr>
          <p:cNvSpPr/>
          <p:nvPr/>
        </p:nvSpPr>
        <p:spPr>
          <a:xfrm>
            <a:off x="147484" y="172242"/>
            <a:ext cx="275303" cy="289035"/>
          </a:xfrm>
          <a:prstGeom prst="rect">
            <a:avLst/>
          </a:prstGeom>
          <a:solidFill>
            <a:srgbClr val="404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6273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9D29-4BE4-FC08-02E4-F40BFDC1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99" y="172242"/>
            <a:ext cx="7886700" cy="993775"/>
          </a:xfrm>
        </p:spPr>
        <p:txBody>
          <a:bodyPr/>
          <a:lstStyle/>
          <a:p>
            <a:pPr rtl="0"/>
            <a:r>
              <a:rPr lang="hu-HU" sz="3600" dirty="0">
                <a:solidFill>
                  <a:srgbClr val="DDDE59"/>
                </a:solidFill>
                <a:latin typeface="Ubuntu" panose="020B0604020202020204" charset="0"/>
              </a:rPr>
              <a:t>A koncesszió</a:t>
            </a:r>
            <a:endParaRPr lang="en-AU" sz="3600" dirty="0">
              <a:solidFill>
                <a:srgbClr val="DDDE59"/>
              </a:solidFill>
              <a:latin typeface="Ubuntu" panose="020B060402020202020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F0E6E69-15AD-4261-A3E5-9A1B6D41F807}"/>
              </a:ext>
            </a:extLst>
          </p:cNvPr>
          <p:cNvSpPr txBox="1"/>
          <p:nvPr/>
        </p:nvSpPr>
        <p:spPr>
          <a:xfrm>
            <a:off x="491331" y="963446"/>
            <a:ext cx="8283874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hu-HU" dirty="0">
                <a:solidFill>
                  <a:schemeClr val="bg1"/>
                </a:solidFill>
                <a:latin typeface="Karla" pitchFamily="2" charset="-18"/>
              </a:rPr>
              <a:t>Az Európai Unió rendkívül szigorú </a:t>
            </a:r>
            <a:r>
              <a:rPr lang="hu-HU" b="1" dirty="0">
                <a:solidFill>
                  <a:schemeClr val="bg1"/>
                </a:solidFill>
                <a:latin typeface="Karla" pitchFamily="2" charset="-18"/>
              </a:rPr>
              <a:t>hulladékgazdálkodási célértékek </a:t>
            </a:r>
            <a:r>
              <a:rPr lang="hu-HU" dirty="0">
                <a:solidFill>
                  <a:schemeClr val="bg1"/>
                </a:solidFill>
                <a:latin typeface="Karla" pitchFamily="2" charset="-18"/>
              </a:rPr>
              <a:t>elérését határozta meg minden tagállam számára a körforgásos gazdaságra való áttérés jegyében.</a:t>
            </a:r>
          </a:p>
          <a:p>
            <a:pPr>
              <a:lnSpc>
                <a:spcPct val="114000"/>
              </a:lnSpc>
            </a:pPr>
            <a:endParaRPr lang="hu-HU" dirty="0">
              <a:solidFill>
                <a:schemeClr val="bg1"/>
              </a:solidFill>
              <a:latin typeface="Karla" pitchFamily="2" charset="-18"/>
            </a:endParaRPr>
          </a:p>
          <a:p>
            <a:pPr defTabSz="1219170">
              <a:spcAft>
                <a:spcPts val="1200"/>
              </a:spcAft>
              <a:buClr>
                <a:srgbClr val="C00000"/>
              </a:buClr>
            </a:pPr>
            <a:r>
              <a:rPr lang="hu-HU" dirty="0">
                <a:solidFill>
                  <a:schemeClr val="bg1"/>
                </a:solidFill>
                <a:latin typeface="Karla" pitchFamily="2" charset="-18"/>
              </a:rPr>
              <a:t>Ezek eléréséhez a jelenlegi hulladékgazdálkodási rendszert </a:t>
            </a:r>
            <a:r>
              <a:rPr lang="hu-HU" b="1" dirty="0">
                <a:solidFill>
                  <a:schemeClr val="bg1"/>
                </a:solidFill>
                <a:latin typeface="Karla" pitchFamily="2" charset="-18"/>
              </a:rPr>
              <a:t>hatékonyabbá kell tenni,</a:t>
            </a:r>
            <a:r>
              <a:rPr lang="hu-HU" dirty="0">
                <a:solidFill>
                  <a:schemeClr val="bg1"/>
                </a:solidFill>
                <a:latin typeface="Karla" pitchFamily="2" charset="-18"/>
              </a:rPr>
              <a:t> így a magyar állam a hulladékgazdálkodási közfeladat ellátását egészében állami hatáskörbe vonja és </a:t>
            </a:r>
            <a:r>
              <a:rPr lang="hu-HU" b="1" dirty="0">
                <a:solidFill>
                  <a:schemeClr val="bg1"/>
                </a:solidFill>
                <a:latin typeface="Karla" pitchFamily="2" charset="-18"/>
              </a:rPr>
              <a:t>35 évre koncesszióba szervezi.</a:t>
            </a:r>
          </a:p>
        </p:txBody>
      </p:sp>
      <p:graphicFrame>
        <p:nvGraphicFramePr>
          <p:cNvPr id="6" name="Diagram 10">
            <a:extLst>
              <a:ext uri="{FF2B5EF4-FFF2-40B4-BE49-F238E27FC236}">
                <a16:creationId xmlns:a16="http://schemas.microsoft.com/office/drawing/2014/main" id="{6C6B3436-F744-48A4-AC8F-9492D210DA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1057670"/>
              </p:ext>
            </p:extLst>
          </p:nvPr>
        </p:nvGraphicFramePr>
        <p:xfrm>
          <a:off x="5952691" y="2385929"/>
          <a:ext cx="3050832" cy="299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 10">
            <a:extLst>
              <a:ext uri="{FF2B5EF4-FFF2-40B4-BE49-F238E27FC236}">
                <a16:creationId xmlns:a16="http://schemas.microsoft.com/office/drawing/2014/main" id="{04B3D82C-D363-4865-AE70-55BDFA8D26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1567971"/>
              </p:ext>
            </p:extLst>
          </p:nvPr>
        </p:nvGraphicFramePr>
        <p:xfrm>
          <a:off x="3135234" y="2236279"/>
          <a:ext cx="3050832" cy="299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 10">
            <a:extLst>
              <a:ext uri="{FF2B5EF4-FFF2-40B4-BE49-F238E27FC236}">
                <a16:creationId xmlns:a16="http://schemas.microsoft.com/office/drawing/2014/main" id="{C4D00412-098D-4D78-8FC6-B6049490A3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220710"/>
              </p:ext>
            </p:extLst>
          </p:nvPr>
        </p:nvGraphicFramePr>
        <p:xfrm>
          <a:off x="263013" y="2580342"/>
          <a:ext cx="3050832" cy="299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églalap 2">
            <a:extLst>
              <a:ext uri="{FF2B5EF4-FFF2-40B4-BE49-F238E27FC236}">
                <a16:creationId xmlns:a16="http://schemas.microsoft.com/office/drawing/2014/main" id="{15DBA6E5-FD50-4859-9DA9-068518CF054C}"/>
              </a:ext>
            </a:extLst>
          </p:cNvPr>
          <p:cNvSpPr/>
          <p:nvPr/>
        </p:nvSpPr>
        <p:spPr>
          <a:xfrm>
            <a:off x="147484" y="172242"/>
            <a:ext cx="275303" cy="260377"/>
          </a:xfrm>
          <a:prstGeom prst="rect">
            <a:avLst/>
          </a:prstGeom>
          <a:solidFill>
            <a:srgbClr val="404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D0F0C59-1E63-4A52-A96C-B8A0EE256B23}"/>
              </a:ext>
            </a:extLst>
          </p:cNvPr>
          <p:cNvSpPr txBox="1"/>
          <p:nvPr/>
        </p:nvSpPr>
        <p:spPr>
          <a:xfrm>
            <a:off x="147484" y="199667"/>
            <a:ext cx="2310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dirty="0">
                <a:solidFill>
                  <a:srgbClr val="DDDE59"/>
                </a:solidFill>
                <a:latin typeface="Karla" pitchFamily="2" charset="-18"/>
              </a:rPr>
              <a:t>2</a:t>
            </a:r>
            <a:endParaRPr lang="hu-HU" sz="1100" dirty="0"/>
          </a:p>
        </p:txBody>
      </p:sp>
      <p:pic>
        <p:nvPicPr>
          <p:cNvPr id="9" name="Kép 8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7347CDEB-D353-4AA9-B616-26DBF3C8D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058" y="67110"/>
            <a:ext cx="1331458" cy="4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66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3E60668F-9B17-4D06-981C-1FCD8552C698}"/>
              </a:ext>
            </a:extLst>
          </p:cNvPr>
          <p:cNvSpPr/>
          <p:nvPr/>
        </p:nvSpPr>
        <p:spPr>
          <a:xfrm>
            <a:off x="324465" y="206477"/>
            <a:ext cx="1799303" cy="275304"/>
          </a:xfrm>
          <a:prstGeom prst="rect">
            <a:avLst/>
          </a:prstGeom>
          <a:solidFill>
            <a:srgbClr val="DD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A29AA20-8FB7-472D-935F-A38E7432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4" y="314169"/>
            <a:ext cx="7886700" cy="993775"/>
          </a:xfrm>
        </p:spPr>
        <p:txBody>
          <a:bodyPr/>
          <a:lstStyle/>
          <a:p>
            <a:r>
              <a:rPr lang="hu-HU" sz="3600" dirty="0"/>
              <a:t>Érintett hulladékgazdálkodási területek</a:t>
            </a: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9615C83F-3637-493C-8062-1B0CBD8A53EC}"/>
              </a:ext>
            </a:extLst>
          </p:cNvPr>
          <p:cNvSpPr/>
          <p:nvPr/>
        </p:nvSpPr>
        <p:spPr>
          <a:xfrm>
            <a:off x="1031810" y="1631474"/>
            <a:ext cx="2462196" cy="1880552"/>
          </a:xfrm>
          <a:prstGeom prst="roundRect">
            <a:avLst/>
          </a:prstGeom>
          <a:solidFill>
            <a:srgbClr val="B5885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14000"/>
              </a:lnSpc>
              <a:spcBef>
                <a:spcPts val="450"/>
              </a:spcBef>
            </a:pPr>
            <a:r>
              <a:rPr lang="hu-HU" sz="1800" b="1" dirty="0">
                <a:latin typeface="Ubuntu" panose="020B0604020202020204" charset="0"/>
                <a:ea typeface="+mn-lt"/>
                <a:cs typeface="+mn-lt"/>
              </a:rPr>
              <a:t>Közszolgáltatási résztevékenység</a:t>
            </a:r>
            <a:endParaRPr lang="hu-HU" sz="1800" dirty="0">
              <a:latin typeface="Ubuntu" panose="020B0604020202020204" charset="0"/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3897B18C-9AD0-4ECF-8184-52A09A1F08BB}"/>
              </a:ext>
            </a:extLst>
          </p:cNvPr>
          <p:cNvSpPr/>
          <p:nvPr/>
        </p:nvSpPr>
        <p:spPr>
          <a:xfrm>
            <a:off x="5521642" y="1631474"/>
            <a:ext cx="2483046" cy="1880552"/>
          </a:xfrm>
          <a:prstGeom prst="roundRect">
            <a:avLst/>
          </a:prstGeom>
          <a:solidFill>
            <a:srgbClr val="C9A7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14000"/>
              </a:lnSpc>
              <a:spcBef>
                <a:spcPts val="450"/>
              </a:spcBef>
            </a:pPr>
            <a:r>
              <a:rPr lang="hu-HU" sz="1800" b="1" dirty="0">
                <a:solidFill>
                  <a:schemeClr val="bg1"/>
                </a:solidFill>
                <a:latin typeface="Ubuntu" panose="020B0604020202020204" charset="0"/>
              </a:rPr>
              <a:t>Intézményi résztevékenység</a:t>
            </a: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1C2DA6E6-70FE-4D0B-8BEC-79D710D59D98}"/>
              </a:ext>
            </a:extLst>
          </p:cNvPr>
          <p:cNvSpPr/>
          <p:nvPr/>
        </p:nvSpPr>
        <p:spPr>
          <a:xfrm>
            <a:off x="3222957" y="2642875"/>
            <a:ext cx="2569734" cy="2186456"/>
          </a:xfrm>
          <a:prstGeom prst="roundRect">
            <a:avLst/>
          </a:prstGeom>
          <a:solidFill>
            <a:srgbClr val="BE966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14000"/>
              </a:lnSpc>
              <a:spcBef>
                <a:spcPts val="450"/>
              </a:spcBef>
            </a:pPr>
            <a:r>
              <a:rPr lang="hu-HU" sz="1800" b="1" dirty="0">
                <a:solidFill>
                  <a:schemeClr val="bg1"/>
                </a:solidFill>
                <a:latin typeface="Ubuntu" panose="020B0604020202020204" charset="0"/>
              </a:rPr>
              <a:t>Kiterjesztett gyártói felelősségi rendszerek</a:t>
            </a:r>
          </a:p>
          <a:p>
            <a:pPr algn="ctr">
              <a:lnSpc>
                <a:spcPct val="114000"/>
              </a:lnSpc>
              <a:spcBef>
                <a:spcPts val="450"/>
              </a:spcBef>
            </a:pPr>
            <a:r>
              <a:rPr lang="hu-HU" sz="1800" b="1" dirty="0">
                <a:solidFill>
                  <a:schemeClr val="bg1"/>
                </a:solidFill>
                <a:latin typeface="Ubuntu" panose="020B0604020202020204" charset="0"/>
                <a:ea typeface="+mn-lt"/>
                <a:cs typeface="+mn-lt"/>
              </a:rPr>
              <a:t>(EPR+DRS)</a:t>
            </a:r>
          </a:p>
        </p:txBody>
      </p:sp>
    </p:spTree>
    <p:extLst>
      <p:ext uri="{BB962C8B-B14F-4D97-AF65-F5344CB8AC3E}">
        <p14:creationId xmlns:p14="http://schemas.microsoft.com/office/powerpoint/2010/main" val="30378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9D29-4BE4-FC08-02E4-F40BFDC1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99" y="172242"/>
            <a:ext cx="7886700" cy="993775"/>
          </a:xfrm>
        </p:spPr>
        <p:txBody>
          <a:bodyPr/>
          <a:lstStyle/>
          <a:p>
            <a:pPr rtl="0"/>
            <a:r>
              <a:rPr lang="hu-HU" sz="3600" dirty="0">
                <a:latin typeface="Ubuntu" panose="020B0604020202020204" charset="0"/>
              </a:rPr>
              <a:t>A koncesszió tárgya</a:t>
            </a:r>
            <a:endParaRPr lang="en-AU" sz="3600" dirty="0">
              <a:latin typeface="Ubuntu" panose="020B0604020202020204" charset="0"/>
            </a:endParaRPr>
          </a:p>
        </p:txBody>
      </p:sp>
      <p:graphicFrame>
        <p:nvGraphicFramePr>
          <p:cNvPr id="6" name="Chart 3">
            <a:extLst>
              <a:ext uri="{FF2B5EF4-FFF2-40B4-BE49-F238E27FC236}">
                <a16:creationId xmlns:a16="http://schemas.microsoft.com/office/drawing/2014/main" id="{D6D7320C-DE91-4983-8195-01478075244E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0663117"/>
              </p:ext>
            </p:extLst>
          </p:nvPr>
        </p:nvGraphicFramePr>
        <p:xfrm>
          <a:off x="2803961" y="1222078"/>
          <a:ext cx="3243263" cy="3243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8" name="Téglalap 7">
            <a:extLst>
              <a:ext uri="{FF2B5EF4-FFF2-40B4-BE49-F238E27FC236}">
                <a16:creationId xmlns:a16="http://schemas.microsoft.com/office/drawing/2014/main" id="{040038D7-1D6A-4729-8185-8F9843E645FE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4349770" y="3770809"/>
            <a:ext cx="358775" cy="192088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5400" tIns="0" rIns="2540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-18"/>
              </a:rPr>
              <a:t>27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-18"/>
              </a:rPr>
              <a:t>%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-18"/>
            </a:endParaRPr>
          </a:p>
        </p:txBody>
      </p:sp>
      <p:sp>
        <p:nvSpPr>
          <p:cNvPr id="9" name="TextBox 117">
            <a:extLst>
              <a:ext uri="{FF2B5EF4-FFF2-40B4-BE49-F238E27FC236}">
                <a16:creationId xmlns:a16="http://schemas.microsoft.com/office/drawing/2014/main" id="{B7A3ECD2-F901-4EFC-9AEA-540C8F37F384}"/>
              </a:ext>
            </a:extLst>
          </p:cNvPr>
          <p:cNvSpPr txBox="1"/>
          <p:nvPr/>
        </p:nvSpPr>
        <p:spPr>
          <a:xfrm>
            <a:off x="586375" y="1384047"/>
            <a:ext cx="2948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60000"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Molgroup Regular" pitchFamily="2" charset="-18"/>
                <a:ea typeface="+mn-ea"/>
                <a:cs typeface="+mn-cs"/>
              </a:rPr>
              <a:t>Az összes magyarországi hulladék: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DDDE59"/>
              </a:solidFill>
              <a:effectLst/>
              <a:uLnTx/>
              <a:uFillTx/>
              <a:latin typeface="Molgroup Regular" pitchFamily="2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6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Molgroup Regular" pitchFamily="2" charset="-18"/>
                <a:ea typeface="+mn-ea"/>
                <a:cs typeface="+mn-cs"/>
              </a:rPr>
              <a:t>20 </a:t>
            </a:r>
            <a:r>
              <a:rPr lang="hu-HU" sz="2400" b="1" kern="1200" dirty="0">
                <a:solidFill>
                  <a:srgbClr val="DDDE59"/>
                </a:solidFill>
                <a:latin typeface="Molgroup Regular" pitchFamily="2" charset="-18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Molgroup Regular" pitchFamily="2" charset="-18"/>
                <a:ea typeface="+mn-ea"/>
                <a:cs typeface="+mn-cs"/>
              </a:rPr>
              <a:t> ton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Molgroup Regular" pitchFamily="2" charset="-18"/>
                <a:ea typeface="+mn-ea"/>
                <a:cs typeface="+mn-cs"/>
              </a:rPr>
              <a:t>na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DDDE59"/>
              </a:solidFill>
              <a:effectLst/>
              <a:uLnTx/>
              <a:uFillTx/>
              <a:latin typeface="Molgroup Regular" pitchFamily="2" charset="-18"/>
              <a:ea typeface="+mn-ea"/>
              <a:cs typeface="+mn-cs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29B44CA-4386-427F-9CE8-38F580C0EFE5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6047224" y="2554990"/>
            <a:ext cx="214313" cy="160338"/>
          </a:xfrm>
          <a:prstGeom prst="rect">
            <a:avLst/>
          </a:prstGeom>
          <a:solidFill>
            <a:srgbClr val="ED7D3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D5B88B1-3342-4A80-A669-E837D1E44441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6047223" y="2270400"/>
            <a:ext cx="214313" cy="160338"/>
          </a:xfrm>
          <a:prstGeom prst="rect">
            <a:avLst/>
          </a:prstGeom>
          <a:solidFill>
            <a:srgbClr val="40434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EB5B11F7-4B25-4F1F-9CE7-2E489929A8B1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6047224" y="1973853"/>
            <a:ext cx="214313" cy="160338"/>
          </a:xfrm>
          <a:prstGeom prst="rect">
            <a:avLst/>
          </a:prstGeom>
          <a:solidFill>
            <a:srgbClr val="DDDE5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5EB2595D-6A3F-40E2-A67F-FEC7C43A0FE4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6047224" y="3377112"/>
            <a:ext cx="214313" cy="160338"/>
          </a:xfrm>
          <a:prstGeom prst="rect">
            <a:avLst/>
          </a:prstGeom>
          <a:solidFill>
            <a:srgbClr val="00ABC7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CB2E38F2-FD15-45E4-952F-14C8E87ACEA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6047224" y="3125492"/>
            <a:ext cx="214313" cy="160338"/>
          </a:xfrm>
          <a:prstGeom prst="rect">
            <a:avLst/>
          </a:prstGeom>
          <a:solidFill>
            <a:srgbClr val="AF401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C10C078B-3599-4F1E-90A5-255552A296C4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6047224" y="2836064"/>
            <a:ext cx="214313" cy="160338"/>
          </a:xfrm>
          <a:prstGeom prst="rect">
            <a:avLst/>
          </a:prstGeom>
          <a:solidFill>
            <a:srgbClr val="E0572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B8E04F7F-672C-4F36-A50E-88ABB696729E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6312336" y="1967632"/>
            <a:ext cx="17970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 pitchFamily="2" charset="-18"/>
              </a:rPr>
              <a:t>Települési szilárdhulladék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rla" pitchFamily="2" charset="-18"/>
            </a:endParaRP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B887C976-816A-49ED-9420-2316943D79D9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6312336" y="2513332"/>
            <a:ext cx="2170113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 pitchFamily="2" charset="-18"/>
              </a:rPr>
              <a:t>Építési- és bontási hulladék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rla" pitchFamily="2" charset="-18"/>
            </a:endParaRP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8249CDFE-1208-4F37-98A5-A4E8E08391E2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6312337" y="2239458"/>
            <a:ext cx="9810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 pitchFamily="2" charset="-18"/>
              </a:rPr>
              <a:t>Ipari termelésből származó hulladék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rla" pitchFamily="2" charset="-18"/>
            </a:endParaRP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9D632789-C486-4710-A8B9-DEA8B1F7F6C5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6312337" y="2807138"/>
            <a:ext cx="1389063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 pitchFamily="2" charset="-18"/>
              </a:rPr>
              <a:t>Települési folyékony hulladék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rla" pitchFamily="2" charset="-18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799629E7-C33C-457D-97AC-2CE7A423AF49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6312336" y="3103267"/>
            <a:ext cx="1049338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 pitchFamily="2" charset="-18"/>
              </a:rPr>
              <a:t>Nem lakossági veszélyes hulladék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rla" pitchFamily="2" charset="-18"/>
            </a:endParaRP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6ABA112A-7D45-4EAA-8DE7-A18928D27D7C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6312336" y="3354887"/>
            <a:ext cx="1700213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 pitchFamily="2" charset="-18"/>
              </a:rPr>
              <a:t>Mezőgazdasági- és élelmiszerhulladék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rla" pitchFamily="2" charset="-18"/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FC487DEB-79BD-4504-8A8B-6290AB374BB6}"/>
              </a:ext>
            </a:extLst>
          </p:cNvPr>
          <p:cNvSpPr txBox="1"/>
          <p:nvPr/>
        </p:nvSpPr>
        <p:spPr>
          <a:xfrm>
            <a:off x="510499" y="2673236"/>
            <a:ext cx="2531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olgroup Black" pitchFamily="2" charset="-18"/>
                <a:ea typeface="+mn-ea"/>
                <a:cs typeface="Arial" panose="020B0604020202020204" pitchFamily="34" charset="0"/>
              </a:rPr>
              <a:t>A koncesszió tárgya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lgroup Black" pitchFamily="2" charset="-1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olgroup Black" pitchFamily="2" charset="-18"/>
                <a:ea typeface="+mn-ea"/>
                <a:cs typeface="Arial" panose="020B0604020202020204" pitchFamily="34" charset="0"/>
              </a:rPr>
              <a:t>~4,7 M TONNA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lgroup Black" pitchFamily="2" charset="-18"/>
                <a:ea typeface="+mn-ea"/>
                <a:cs typeface="Arial" panose="020B0604020202020204" pitchFamily="34" charset="0"/>
              </a:rPr>
              <a:t> : 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35316D3C-4048-48D9-96D2-3DBEAC7A2693}"/>
              </a:ext>
            </a:extLst>
          </p:cNvPr>
          <p:cNvSpPr txBox="1"/>
          <p:nvPr/>
        </p:nvSpPr>
        <p:spPr>
          <a:xfrm>
            <a:off x="510499" y="3446168"/>
            <a:ext cx="2428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60000"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Molgroup Regular" pitchFamily="2" charset="-18"/>
                <a:ea typeface="+mn-ea"/>
                <a:cs typeface="+mn-cs"/>
              </a:rPr>
              <a:t>Nagyrészt települési szilárd hulladék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DDE59"/>
              </a:solidFill>
              <a:effectLst/>
              <a:uLnTx/>
              <a:uFillTx/>
              <a:latin typeface="Molgroup Regular" pitchFamily="2" charset="-18"/>
              <a:ea typeface="+mn-ea"/>
              <a:cs typeface="+mn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E5938EC-74B6-4E48-9D09-085D0381F622}"/>
              </a:ext>
            </a:extLst>
          </p:cNvPr>
          <p:cNvSpPr txBox="1"/>
          <p:nvPr/>
        </p:nvSpPr>
        <p:spPr>
          <a:xfrm>
            <a:off x="4155621" y="1607473"/>
            <a:ext cx="747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chemeClr val="bg1"/>
                </a:solidFill>
                <a:latin typeface="Karla" pitchFamily="2" charset="-18"/>
              </a:rPr>
              <a:t>3%</a:t>
            </a: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3FBAC134-FF42-4A8F-884E-E9D80C1AC8E6}"/>
              </a:ext>
            </a:extLst>
          </p:cNvPr>
          <p:cNvSpPr/>
          <p:nvPr/>
        </p:nvSpPr>
        <p:spPr>
          <a:xfrm>
            <a:off x="344129" y="172242"/>
            <a:ext cx="1828800" cy="289874"/>
          </a:xfrm>
          <a:prstGeom prst="rect">
            <a:avLst/>
          </a:prstGeom>
          <a:solidFill>
            <a:srgbClr val="C9A7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225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C092BEB2-2688-4E43-8E5C-4814B726B944}"/>
              </a:ext>
            </a:extLst>
          </p:cNvPr>
          <p:cNvSpPr/>
          <p:nvPr/>
        </p:nvSpPr>
        <p:spPr>
          <a:xfrm>
            <a:off x="5160335" y="1078083"/>
            <a:ext cx="3286189" cy="487310"/>
          </a:xfrm>
          <a:prstGeom prst="round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F7D41886-869A-4C77-A6FF-59069160C3C2}"/>
              </a:ext>
            </a:extLst>
          </p:cNvPr>
          <p:cNvSpPr/>
          <p:nvPr/>
        </p:nvSpPr>
        <p:spPr>
          <a:xfrm>
            <a:off x="869133" y="1077105"/>
            <a:ext cx="3390979" cy="487310"/>
          </a:xfrm>
          <a:prstGeom prst="round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3E60668F-9B17-4D06-981C-1FCD8552C698}"/>
              </a:ext>
            </a:extLst>
          </p:cNvPr>
          <p:cNvSpPr/>
          <p:nvPr/>
        </p:nvSpPr>
        <p:spPr>
          <a:xfrm>
            <a:off x="324465" y="206477"/>
            <a:ext cx="1799303" cy="275304"/>
          </a:xfrm>
          <a:prstGeom prst="rect">
            <a:avLst/>
          </a:prstGeom>
          <a:solidFill>
            <a:srgbClr val="404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A29AA20-8FB7-472D-935F-A38E7432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4" y="97476"/>
            <a:ext cx="7886700" cy="993775"/>
          </a:xfrm>
        </p:spPr>
        <p:txBody>
          <a:bodyPr/>
          <a:lstStyle/>
          <a:p>
            <a:r>
              <a:rPr lang="hu-HU" sz="3600" dirty="0">
                <a:solidFill>
                  <a:srgbClr val="DDDE59"/>
                </a:solidFill>
              </a:rPr>
              <a:t>A koncesszió feladatai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EA77223-FCD4-426F-8456-275ADE55CB89}"/>
              </a:ext>
            </a:extLst>
          </p:cNvPr>
          <p:cNvSpPr txBox="1"/>
          <p:nvPr/>
        </p:nvSpPr>
        <p:spPr>
          <a:xfrm>
            <a:off x="455703" y="1728706"/>
            <a:ext cx="4349595" cy="3317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14000"/>
              </a:lnSpc>
              <a:spcAft>
                <a:spcPts val="1200"/>
              </a:spcAft>
              <a:buClr>
                <a:srgbClr val="D7E023"/>
              </a:buClr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chemeClr val="bg1"/>
                </a:solidFill>
                <a:latin typeface="Ubuntu" panose="020B0604020202020204" charset="0"/>
              </a:rPr>
              <a:t>Hulladékbegyűjtési és szállítási feladatok hatékonyabbá tétele</a:t>
            </a:r>
          </a:p>
          <a:p>
            <a:pPr marL="257175" indent="-257175">
              <a:lnSpc>
                <a:spcPct val="114000"/>
              </a:lnSpc>
              <a:spcAft>
                <a:spcPts val="1200"/>
              </a:spcAft>
              <a:buClr>
                <a:srgbClr val="D7E023"/>
              </a:buClr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chemeClr val="bg1"/>
                </a:solidFill>
                <a:latin typeface="Ubuntu" panose="020B0604020202020204" charset="0"/>
              </a:rPr>
              <a:t>Hulladékkezelési feladatok országos kihasználtságának optimalizálása.</a:t>
            </a:r>
          </a:p>
          <a:p>
            <a:pPr marL="257175" indent="-257175">
              <a:lnSpc>
                <a:spcPct val="114000"/>
              </a:lnSpc>
              <a:spcAft>
                <a:spcPts val="1200"/>
              </a:spcAft>
              <a:buClr>
                <a:srgbClr val="D7E023"/>
              </a:buClr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chemeClr val="bg1"/>
                </a:solidFill>
                <a:latin typeface="Ubuntu" panose="020B0604020202020204" charset="0"/>
              </a:rPr>
              <a:t>Gyártói felelősségi rendszer (EPR) bevezetése.</a:t>
            </a:r>
          </a:p>
          <a:p>
            <a:pPr marL="257175" indent="-257175">
              <a:lnSpc>
                <a:spcPct val="114000"/>
              </a:lnSpc>
              <a:spcAft>
                <a:spcPts val="1200"/>
              </a:spcAft>
              <a:buClr>
                <a:srgbClr val="D7E023"/>
              </a:buClr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chemeClr val="bg1"/>
                </a:solidFill>
                <a:latin typeface="Ubuntu" panose="020B0604020202020204" charset="0"/>
              </a:rPr>
              <a:t>Kötelező visszaváltási rendszer (DRS) bevezetése.</a:t>
            </a:r>
          </a:p>
          <a:p>
            <a:pPr marL="257175" indent="-257175">
              <a:lnSpc>
                <a:spcPct val="114000"/>
              </a:lnSpc>
              <a:spcAft>
                <a:spcPts val="1200"/>
              </a:spcAft>
              <a:buClr>
                <a:srgbClr val="D7E023"/>
              </a:buClr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chemeClr val="bg1"/>
                </a:solidFill>
                <a:latin typeface="Ubuntu" panose="020B0604020202020204" charset="0"/>
              </a:rPr>
              <a:t>Új elkülönített háztartási hulladékáramok gyűjtésének kialakítása.</a:t>
            </a:r>
          </a:p>
          <a:p>
            <a:pPr marL="257175" indent="-257175">
              <a:lnSpc>
                <a:spcPct val="114000"/>
              </a:lnSpc>
              <a:spcAft>
                <a:spcPts val="1200"/>
              </a:spcAft>
              <a:buClr>
                <a:srgbClr val="D7E023"/>
              </a:buClr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chemeClr val="bg1"/>
                </a:solidFill>
                <a:latin typeface="Ubuntu" panose="020B0604020202020204" charset="0"/>
              </a:rPr>
              <a:t>Új égető kapacitás létrehozása.</a:t>
            </a:r>
          </a:p>
          <a:p>
            <a:pPr marL="257175" indent="-257175">
              <a:lnSpc>
                <a:spcPct val="114000"/>
              </a:lnSpc>
              <a:spcAft>
                <a:spcPts val="1200"/>
              </a:spcAft>
              <a:buClr>
                <a:srgbClr val="D7E023"/>
              </a:buClr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chemeClr val="bg1"/>
                </a:solidFill>
                <a:latin typeface="Ubuntu" panose="020B0604020202020204" charset="0"/>
              </a:rPr>
              <a:t>Fejlesztések végrehajtása  min. 185 </a:t>
            </a:r>
            <a:r>
              <a:rPr lang="hu-HU" sz="1200" b="1" dirty="0" err="1">
                <a:solidFill>
                  <a:schemeClr val="bg1"/>
                </a:solidFill>
                <a:latin typeface="Ubuntu" panose="020B0604020202020204" charset="0"/>
              </a:rPr>
              <a:t>mrd</a:t>
            </a:r>
            <a:r>
              <a:rPr lang="hu-HU" sz="1200" b="1" dirty="0">
                <a:solidFill>
                  <a:schemeClr val="bg1"/>
                </a:solidFill>
                <a:latin typeface="Ubuntu" panose="020B0604020202020204" charset="0"/>
              </a:rPr>
              <a:t> HUF értékben.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762A202-E6F8-410C-84EF-13327470BBB0}"/>
              </a:ext>
            </a:extLst>
          </p:cNvPr>
          <p:cNvSpPr txBox="1"/>
          <p:nvPr/>
        </p:nvSpPr>
        <p:spPr>
          <a:xfrm>
            <a:off x="4923786" y="1879004"/>
            <a:ext cx="394271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1200"/>
              </a:spcAft>
              <a:buClr>
                <a:srgbClr val="D7E023"/>
              </a:buClr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chemeClr val="bg1"/>
                </a:solidFill>
                <a:latin typeface="Ubuntu" panose="020B0604020202020204" charset="0"/>
              </a:rPr>
              <a:t>Hulladék nyomon követő informatikai rendszer létrehozása.</a:t>
            </a:r>
          </a:p>
          <a:p>
            <a:pPr marL="228600" indent="-228600">
              <a:spcAft>
                <a:spcPts val="1200"/>
              </a:spcAft>
              <a:buClr>
                <a:srgbClr val="D7E023"/>
              </a:buClr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chemeClr val="bg1"/>
                </a:solidFill>
                <a:latin typeface="Ubuntu" panose="020B0604020202020204" charset="0"/>
              </a:rPr>
              <a:t>Szemléletformálás és fogyasztói részvétel elősegítése.</a:t>
            </a:r>
          </a:p>
          <a:p>
            <a:pPr marL="228600" indent="-228600">
              <a:spcAft>
                <a:spcPts val="1200"/>
              </a:spcAft>
              <a:buClr>
                <a:srgbClr val="D7E023"/>
              </a:buClr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chemeClr val="bg1"/>
                </a:solidFill>
                <a:latin typeface="Ubuntu" panose="020B0604020202020204" charset="0"/>
              </a:rPr>
              <a:t>Hulladékártalmatlanítási/hasznosítási feladatok megszervezése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C7C7082-B4A8-462B-A549-05AC60155408}"/>
              </a:ext>
            </a:extLst>
          </p:cNvPr>
          <p:cNvSpPr txBox="1"/>
          <p:nvPr/>
        </p:nvSpPr>
        <p:spPr>
          <a:xfrm>
            <a:off x="142261" y="206477"/>
            <a:ext cx="299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DDDE59"/>
                </a:solidFill>
                <a:latin typeface="Karla" pitchFamily="2" charset="-18"/>
              </a:rPr>
              <a:t>5</a:t>
            </a:r>
            <a:endParaRPr lang="hu-HU" sz="1400" dirty="0"/>
          </a:p>
        </p:txBody>
      </p:sp>
      <p:pic>
        <p:nvPicPr>
          <p:cNvPr id="12" name="Kép 11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685194E6-269F-475A-A454-F6208BF51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058" y="67110"/>
            <a:ext cx="1331458" cy="466875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EF9B164A-6BCE-4840-9E98-50ADC19B864E}"/>
              </a:ext>
            </a:extLst>
          </p:cNvPr>
          <p:cNvSpPr txBox="1"/>
          <p:nvPr/>
        </p:nvSpPr>
        <p:spPr>
          <a:xfrm>
            <a:off x="1040788" y="1098173"/>
            <a:ext cx="3179427" cy="387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4000"/>
              </a:lnSpc>
              <a:spcBef>
                <a:spcPts val="600"/>
              </a:spcBef>
              <a:buClr>
                <a:schemeClr val="bg1"/>
              </a:buClr>
            </a:pPr>
            <a:r>
              <a:rPr lang="hu-HU" sz="1800" b="1" dirty="0">
                <a:solidFill>
                  <a:schemeClr val="bg1"/>
                </a:solidFill>
                <a:latin typeface="Ubuntu" panose="020B0604020202020204" charset="0"/>
              </a:rPr>
              <a:t>Szerződéses kötelezettség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28EFCCC-7368-410A-9968-15F2EC4CF7D9}"/>
              </a:ext>
            </a:extLst>
          </p:cNvPr>
          <p:cNvSpPr txBox="1"/>
          <p:nvPr/>
        </p:nvSpPr>
        <p:spPr>
          <a:xfrm>
            <a:off x="5489131" y="1060792"/>
            <a:ext cx="2628595" cy="46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</a:pPr>
            <a:r>
              <a:rPr lang="hu-HU" sz="1800" b="1" dirty="0">
                <a:solidFill>
                  <a:schemeClr val="bg1"/>
                </a:solidFill>
                <a:latin typeface="Ubuntu" panose="020B0604020202020204" charset="0"/>
              </a:rPr>
              <a:t>Közvetett eljárás</a:t>
            </a:r>
          </a:p>
        </p:txBody>
      </p:sp>
    </p:spTree>
    <p:extLst>
      <p:ext uri="{BB962C8B-B14F-4D97-AF65-F5344CB8AC3E}">
        <p14:creationId xmlns:p14="http://schemas.microsoft.com/office/powerpoint/2010/main" val="2221146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rtalom helye 15">
            <a:extLst>
              <a:ext uri="{FF2B5EF4-FFF2-40B4-BE49-F238E27FC236}">
                <a16:creationId xmlns:a16="http://schemas.microsoft.com/office/drawing/2014/main" id="{5C348EBC-576B-45FE-9052-BB66D61460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9697283"/>
              </p:ext>
            </p:extLst>
          </p:nvPr>
        </p:nvGraphicFramePr>
        <p:xfrm>
          <a:off x="234281" y="1322133"/>
          <a:ext cx="8675438" cy="365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Szövegdoboz 27">
            <a:extLst>
              <a:ext uri="{FF2B5EF4-FFF2-40B4-BE49-F238E27FC236}">
                <a16:creationId xmlns:a16="http://schemas.microsoft.com/office/drawing/2014/main" id="{04A3B276-4BDF-4429-8DB8-7EF7F9C88A6E}"/>
              </a:ext>
            </a:extLst>
          </p:cNvPr>
          <p:cNvSpPr txBox="1"/>
          <p:nvPr/>
        </p:nvSpPr>
        <p:spPr>
          <a:xfrm>
            <a:off x="531721" y="936649"/>
            <a:ext cx="8101780" cy="636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buClrTx/>
              <a:defRPr/>
            </a:pPr>
            <a:r>
              <a:rPr kumimoji="0" lang="hu-HU" sz="16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A MOL-csoport stratégiájával és koncessziós követelményekkel összhangban a jelentős beruházások </a:t>
            </a:r>
            <a:r>
              <a:rPr lang="hu-HU" sz="1600" kern="1200" dirty="0">
                <a:solidFill>
                  <a:srgbClr val="404346"/>
                </a:solidFill>
                <a:latin typeface="Karla" pitchFamily="2" charset="-18"/>
                <a:ea typeface="+mn-ea"/>
                <a:cs typeface="+mn-cs"/>
              </a:rPr>
              <a:t>várhatóak a következő 10 évben.</a:t>
            </a:r>
            <a:endParaRPr kumimoji="0" lang="hu-HU" sz="1600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10B7DB69-32AE-4E66-8B1D-5992D63EB8E4}"/>
              </a:ext>
            </a:extLst>
          </p:cNvPr>
          <p:cNvSpPr/>
          <p:nvPr/>
        </p:nvSpPr>
        <p:spPr>
          <a:xfrm>
            <a:off x="356839" y="261231"/>
            <a:ext cx="1940312" cy="229202"/>
          </a:xfrm>
          <a:prstGeom prst="rect">
            <a:avLst/>
          </a:prstGeom>
          <a:solidFill>
            <a:srgbClr val="C9A7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59D29-4BE4-FC08-02E4-F40BFDC1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99" y="167493"/>
            <a:ext cx="7886700" cy="993775"/>
          </a:xfrm>
        </p:spPr>
        <p:txBody>
          <a:bodyPr/>
          <a:lstStyle/>
          <a:p>
            <a:pPr rtl="0"/>
            <a:r>
              <a:rPr lang="hu-HU" sz="3600" dirty="0">
                <a:latin typeface="Ubuntu" panose="020B0604020202020204" charset="0"/>
              </a:rPr>
              <a:t>Magas szintű beruházási arány (%)</a:t>
            </a:r>
            <a:endParaRPr lang="en-AU" sz="3600" dirty="0">
              <a:latin typeface="Ubuntu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98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FBB09B43-2E31-4F1C-9F51-1970693F9E64}"/>
              </a:ext>
            </a:extLst>
          </p:cNvPr>
          <p:cNvSpPr/>
          <p:nvPr/>
        </p:nvSpPr>
        <p:spPr>
          <a:xfrm>
            <a:off x="762942" y="952329"/>
            <a:ext cx="3448417" cy="487310"/>
          </a:xfrm>
          <a:prstGeom prst="roundRect">
            <a:avLst/>
          </a:prstGeom>
          <a:solidFill>
            <a:srgbClr val="C9A7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FBCFDBFC-DDE0-4D18-80E7-E7853247DC96}"/>
              </a:ext>
            </a:extLst>
          </p:cNvPr>
          <p:cNvSpPr/>
          <p:nvPr/>
        </p:nvSpPr>
        <p:spPr>
          <a:xfrm>
            <a:off x="5214969" y="951340"/>
            <a:ext cx="3448417" cy="487310"/>
          </a:xfrm>
          <a:prstGeom prst="roundRect">
            <a:avLst/>
          </a:prstGeom>
          <a:solidFill>
            <a:srgbClr val="C9A7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4ED2887-64F4-4941-87E7-0AB380A9DA2D}"/>
              </a:ext>
            </a:extLst>
          </p:cNvPr>
          <p:cNvSpPr/>
          <p:nvPr/>
        </p:nvSpPr>
        <p:spPr>
          <a:xfrm>
            <a:off x="356839" y="200722"/>
            <a:ext cx="1761893" cy="334537"/>
          </a:xfrm>
          <a:prstGeom prst="rect">
            <a:avLst/>
          </a:prstGeom>
          <a:solidFill>
            <a:srgbClr val="DD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59D29-4BE4-FC08-02E4-F40BFDC1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69" y="961355"/>
            <a:ext cx="3568390" cy="503519"/>
          </a:xfrm>
        </p:spPr>
        <p:txBody>
          <a:bodyPr/>
          <a:lstStyle/>
          <a:p>
            <a:pPr algn="ctr" rtl="0"/>
            <a:r>
              <a:rPr lang="hu-HU" sz="1800" dirty="0">
                <a:solidFill>
                  <a:schemeClr val="bg1"/>
                </a:solidFill>
                <a:latin typeface="Ubuntu" panose="020B0604020202020204" charset="0"/>
              </a:rPr>
              <a:t>MOL DS alapanyag</a:t>
            </a:r>
            <a:endParaRPr lang="en-AU" sz="1800" dirty="0">
              <a:solidFill>
                <a:schemeClr val="bg1"/>
              </a:solidFill>
              <a:latin typeface="Ubuntu" panose="020B060402020202020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1C2D4FA-C706-498C-8A8C-7F6875F0FCB6}"/>
              </a:ext>
            </a:extLst>
          </p:cNvPr>
          <p:cNvSpPr txBox="1"/>
          <p:nvPr/>
        </p:nvSpPr>
        <p:spPr>
          <a:xfrm>
            <a:off x="6776140" y="1808126"/>
            <a:ext cx="1661345" cy="2741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PET, PS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Üveg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Fém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lang="hu-HU" sz="2000" b="1" kern="1200" dirty="0">
                <a:solidFill>
                  <a:srgbClr val="404346"/>
                </a:solidFill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Papír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Ábra 5" descr="Vizespalack körvonalas">
            <a:extLst>
              <a:ext uri="{FF2B5EF4-FFF2-40B4-BE49-F238E27FC236}">
                <a16:creationId xmlns:a16="http://schemas.microsoft.com/office/drawing/2014/main" id="{CD861D08-7631-48B5-957D-4FFCD567C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1001" y="1721344"/>
            <a:ext cx="623720" cy="623720"/>
          </a:xfrm>
          <a:prstGeom prst="rect">
            <a:avLst/>
          </a:prstGeom>
        </p:spPr>
      </p:pic>
      <p:pic>
        <p:nvPicPr>
          <p:cNvPr id="7" name="Ábra 6" descr="Nyitott papírdoboz körvonalas">
            <a:extLst>
              <a:ext uri="{FF2B5EF4-FFF2-40B4-BE49-F238E27FC236}">
                <a16:creationId xmlns:a16="http://schemas.microsoft.com/office/drawing/2014/main" id="{89965CBB-4477-4561-A1DF-EA72474D6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9609" y="4110836"/>
            <a:ext cx="584028" cy="584028"/>
          </a:xfrm>
          <a:prstGeom prst="rect">
            <a:avLst/>
          </a:prstGeom>
        </p:spPr>
      </p:pic>
      <p:pic>
        <p:nvPicPr>
          <p:cNvPr id="8" name="Ábra 7" descr="Szögek körvonalas">
            <a:extLst>
              <a:ext uri="{FF2B5EF4-FFF2-40B4-BE49-F238E27FC236}">
                <a16:creationId xmlns:a16="http://schemas.microsoft.com/office/drawing/2014/main" id="{66CD9E54-DEDD-4631-BDC8-8FA1796A1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41819" y="3350180"/>
            <a:ext cx="584028" cy="584028"/>
          </a:xfrm>
          <a:prstGeom prst="rect">
            <a:avLst/>
          </a:prstGeom>
        </p:spPr>
      </p:pic>
      <p:pic>
        <p:nvPicPr>
          <p:cNvPr id="9" name="Ábra 8" descr="Palack körvonalas">
            <a:extLst>
              <a:ext uri="{FF2B5EF4-FFF2-40B4-BE49-F238E27FC236}">
                <a16:creationId xmlns:a16="http://schemas.microsoft.com/office/drawing/2014/main" id="{C48E3A34-33D4-4EDB-9DCF-3A2F22FC0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1819" y="2546922"/>
            <a:ext cx="623720" cy="62372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16AFA090-F549-4909-AFCD-4B301FF92A3D}"/>
              </a:ext>
            </a:extLst>
          </p:cNvPr>
          <p:cNvSpPr txBox="1"/>
          <p:nvPr/>
        </p:nvSpPr>
        <p:spPr>
          <a:xfrm>
            <a:off x="1504472" y="1576419"/>
            <a:ext cx="3318976" cy="324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Petrolkémia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pPr marL="269875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(LDPE, HDPE, PP, PUR)</a:t>
            </a:r>
            <a:endParaRPr kumimoji="0" lang="hu-HU" sz="1800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69875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lang="hu-HU" sz="2000" b="1" kern="1200" dirty="0">
                <a:solidFill>
                  <a:srgbClr val="404346"/>
                </a:solidFill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Üzemanyag alapanyag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69875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(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biogáz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, bio 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komponens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)</a:t>
            </a:r>
            <a:endParaRPr kumimoji="0" lang="hu-HU" sz="1800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69875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Energ</a:t>
            </a:r>
            <a:r>
              <a:rPr lang="hu-HU" sz="2000" b="1" kern="1200" dirty="0" err="1">
                <a:solidFill>
                  <a:srgbClr val="404346"/>
                </a:solidFill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pPr marL="269875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(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elektromosság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 , H2, 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gőz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)</a:t>
            </a:r>
            <a:endParaRPr kumimoji="0" lang="hu-HU" sz="1800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69875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Gumibitumen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1" name="Ábra 10" descr="Villám körvonalas">
            <a:extLst>
              <a:ext uri="{FF2B5EF4-FFF2-40B4-BE49-F238E27FC236}">
                <a16:creationId xmlns:a16="http://schemas.microsoft.com/office/drawing/2014/main" id="{A7785F35-1DD3-4BD6-A159-FC54A419A4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8296" y="3389355"/>
            <a:ext cx="584028" cy="584028"/>
          </a:xfrm>
          <a:prstGeom prst="rect">
            <a:avLst/>
          </a:prstGeom>
        </p:spPr>
      </p:pic>
      <p:pic>
        <p:nvPicPr>
          <p:cNvPr id="12" name="Ábra 11" descr="Út körvonalas">
            <a:extLst>
              <a:ext uri="{FF2B5EF4-FFF2-40B4-BE49-F238E27FC236}">
                <a16:creationId xmlns:a16="http://schemas.microsoft.com/office/drawing/2014/main" id="{1CBF42AF-F639-41CB-B7A7-66C390FA97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7497" y="4209989"/>
            <a:ext cx="596771" cy="596771"/>
          </a:xfrm>
          <a:prstGeom prst="rect">
            <a:avLst/>
          </a:prstGeom>
        </p:spPr>
      </p:pic>
      <p:pic>
        <p:nvPicPr>
          <p:cNvPr id="13" name="Ábra 12" descr="Üzemanyag körvonalas">
            <a:extLst>
              <a:ext uri="{FF2B5EF4-FFF2-40B4-BE49-F238E27FC236}">
                <a16:creationId xmlns:a16="http://schemas.microsoft.com/office/drawing/2014/main" id="{AFAEB4EF-F2F8-4E2A-A790-9C4981D688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3858" y="2446320"/>
            <a:ext cx="650410" cy="650410"/>
          </a:xfrm>
          <a:prstGeom prst="rect">
            <a:avLst/>
          </a:prstGeom>
        </p:spPr>
      </p:pic>
      <p:pic>
        <p:nvPicPr>
          <p:cNvPr id="14" name="Ábra 13" descr="Serleg körvonalas">
            <a:extLst>
              <a:ext uri="{FF2B5EF4-FFF2-40B4-BE49-F238E27FC236}">
                <a16:creationId xmlns:a16="http://schemas.microsoft.com/office/drawing/2014/main" id="{88C06FA5-7888-434B-AA98-9D6C216EEF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9863" y="1518863"/>
            <a:ext cx="650410" cy="6504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071A5C0-5B01-4AF4-AF99-6CCF5678C3B7}"/>
              </a:ext>
            </a:extLst>
          </p:cNvPr>
          <p:cNvSpPr txBox="1">
            <a:spLocks/>
          </p:cNvSpPr>
          <p:nvPr/>
        </p:nvSpPr>
        <p:spPr>
          <a:xfrm>
            <a:off x="5154982" y="716228"/>
            <a:ext cx="356839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hu-HU" sz="1800" dirty="0">
                <a:solidFill>
                  <a:schemeClr val="bg1"/>
                </a:solidFill>
                <a:latin typeface="Ubuntu" panose="020B0604020202020204" charset="0"/>
              </a:rPr>
              <a:t>Alapanyag új üzletágakhoz</a:t>
            </a:r>
            <a:endParaRPr lang="en-AU" sz="1800" dirty="0">
              <a:solidFill>
                <a:schemeClr val="bg1"/>
              </a:solidFill>
              <a:latin typeface="Ubuntu" panose="020B060402020202020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DBA66C7F-8911-430D-88A5-2657F367CBF9}"/>
              </a:ext>
            </a:extLst>
          </p:cNvPr>
          <p:cNvSpPr txBox="1"/>
          <p:nvPr/>
        </p:nvSpPr>
        <p:spPr>
          <a:xfrm>
            <a:off x="1212324" y="289700"/>
            <a:ext cx="4572000" cy="616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E3071A"/>
              </a:buClr>
              <a:buSzPct val="60000"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A MOL motivációja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45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10B7DB69-32AE-4E66-8B1D-5992D63EB8E4}"/>
              </a:ext>
            </a:extLst>
          </p:cNvPr>
          <p:cNvSpPr/>
          <p:nvPr/>
        </p:nvSpPr>
        <p:spPr>
          <a:xfrm>
            <a:off x="356839" y="261231"/>
            <a:ext cx="1940312" cy="229202"/>
          </a:xfrm>
          <a:prstGeom prst="rect">
            <a:avLst/>
          </a:prstGeom>
          <a:solidFill>
            <a:srgbClr val="C9A7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59D29-4BE4-FC08-02E4-F40BFDC1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99" y="44051"/>
            <a:ext cx="7886700" cy="847186"/>
          </a:xfrm>
        </p:spPr>
        <p:txBody>
          <a:bodyPr/>
          <a:lstStyle/>
          <a:p>
            <a:pPr rtl="0"/>
            <a:r>
              <a:rPr lang="hu-HU" sz="3600" dirty="0">
                <a:latin typeface="Ubuntu" panose="020B0604020202020204" charset="0"/>
              </a:rPr>
              <a:t>Szervezet</a:t>
            </a:r>
            <a:endParaRPr lang="en-AU" sz="3600" dirty="0">
              <a:latin typeface="Ubuntu" panose="020B0604020202020204" charset="0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C39000C-3613-4F89-9328-2D9FD8851180}"/>
              </a:ext>
            </a:extLst>
          </p:cNvPr>
          <p:cNvSpPr/>
          <p:nvPr/>
        </p:nvSpPr>
        <p:spPr>
          <a:xfrm>
            <a:off x="1638387" y="4762717"/>
            <a:ext cx="884094" cy="2205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endParaRPr lang="en-US" sz="1350" b="1">
              <a:solidFill>
                <a:srgbClr val="FFC000">
                  <a:lumMod val="20000"/>
                  <a:lumOff val="80000"/>
                </a:srgbClr>
              </a:solidFill>
              <a:latin typeface="Molgroup Light" pitchFamily="2" charset="-18"/>
            </a:endParaRP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5639D80B-998E-4181-B2EA-76FB9B41CA8F}"/>
              </a:ext>
            </a:extLst>
          </p:cNvPr>
          <p:cNvGrpSpPr/>
          <p:nvPr/>
        </p:nvGrpSpPr>
        <p:grpSpPr>
          <a:xfrm>
            <a:off x="3208948" y="1429397"/>
            <a:ext cx="5401921" cy="3443222"/>
            <a:chOff x="900545" y="871658"/>
            <a:chExt cx="7193885" cy="4011494"/>
          </a:xfrm>
          <a:solidFill>
            <a:srgbClr val="DDDE59"/>
          </a:solidFill>
        </p:grpSpPr>
        <p:cxnSp>
          <p:nvCxnSpPr>
            <p:cNvPr id="39" name="Összekötő: szögletes 38">
              <a:extLst>
                <a:ext uri="{FF2B5EF4-FFF2-40B4-BE49-F238E27FC236}">
                  <a16:creationId xmlns:a16="http://schemas.microsoft.com/office/drawing/2014/main" id="{25B937F1-DD0D-4D79-8FD3-C9E7804F31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23782" y="111948"/>
              <a:ext cx="1161746" cy="3419482"/>
            </a:xfrm>
            <a:prstGeom prst="bentConnector3">
              <a:avLst>
                <a:gd name="adj1" fmla="val 55060"/>
              </a:avLst>
            </a:prstGeom>
            <a:grpFill/>
            <a:ln>
              <a:solidFill>
                <a:srgbClr val="40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>
              <a:extLst>
                <a:ext uri="{FF2B5EF4-FFF2-40B4-BE49-F238E27FC236}">
                  <a16:creationId xmlns:a16="http://schemas.microsoft.com/office/drawing/2014/main" id="{3C58E164-65B3-4AEC-B0F8-1D51DA4B4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1554" y="1886033"/>
              <a:ext cx="750" cy="137394"/>
            </a:xfrm>
            <a:prstGeom prst="line">
              <a:avLst/>
            </a:prstGeom>
            <a:grpFill/>
            <a:ln>
              <a:solidFill>
                <a:srgbClr val="40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Összekötő: szögletes 39">
              <a:extLst>
                <a:ext uri="{FF2B5EF4-FFF2-40B4-BE49-F238E27FC236}">
                  <a16:creationId xmlns:a16="http://schemas.microsoft.com/office/drawing/2014/main" id="{21E65A69-A8D7-4572-9BC4-D36520129E0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844355" y="407136"/>
              <a:ext cx="803841" cy="2463759"/>
            </a:xfrm>
            <a:prstGeom prst="bentConnector3">
              <a:avLst>
                <a:gd name="adj1" fmla="val 79935"/>
              </a:avLst>
            </a:prstGeom>
            <a:grpFill/>
            <a:ln>
              <a:solidFill>
                <a:srgbClr val="40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6">
              <a:extLst>
                <a:ext uri="{FF2B5EF4-FFF2-40B4-BE49-F238E27FC236}">
                  <a16:creationId xmlns:a16="http://schemas.microsoft.com/office/drawing/2014/main" id="{21BFD2AF-E36E-447A-85AE-F28ED36D6872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 flipH="1">
              <a:off x="1547976" y="2283306"/>
              <a:ext cx="46935" cy="2224360"/>
            </a:xfrm>
            <a:prstGeom prst="line">
              <a:avLst/>
            </a:prstGeom>
            <a:grpFill/>
            <a:ln>
              <a:solidFill>
                <a:srgbClr val="40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églalap: lekerekített 7">
              <a:extLst>
                <a:ext uri="{FF2B5EF4-FFF2-40B4-BE49-F238E27FC236}">
                  <a16:creationId xmlns:a16="http://schemas.microsoft.com/office/drawing/2014/main" id="{897979D5-DC98-4F2D-B01B-EF1E4B5532DB}"/>
                </a:ext>
              </a:extLst>
            </p:cNvPr>
            <p:cNvSpPr/>
            <p:nvPr/>
          </p:nvSpPr>
          <p:spPr>
            <a:xfrm>
              <a:off x="918383" y="2264406"/>
              <a:ext cx="1250640" cy="44223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hu-HU" sz="800" b="1" dirty="0">
                  <a:solidFill>
                    <a:srgbClr val="404346"/>
                  </a:solidFill>
                  <a:latin typeface="Ubuntu" panose="020B0604020202020204" charset="0"/>
                </a:rPr>
                <a:t>Létesítmény-gazdálkodás</a:t>
              </a:r>
              <a:endParaRPr lang="en-US" sz="800" b="1" dirty="0">
                <a:solidFill>
                  <a:srgbClr val="404346"/>
                </a:solidFill>
                <a:latin typeface="Ubuntu" panose="020B0604020202020204" charset="0"/>
              </a:endParaRPr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7169309E-6AC4-4D07-8B58-86968D206FA5}"/>
                </a:ext>
              </a:extLst>
            </p:cNvPr>
            <p:cNvSpPr/>
            <p:nvPr/>
          </p:nvSpPr>
          <p:spPr>
            <a:xfrm>
              <a:off x="900545" y="4096878"/>
              <a:ext cx="1258544" cy="375486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hu-HU" sz="800" b="1" dirty="0">
                  <a:solidFill>
                    <a:srgbClr val="404346"/>
                  </a:solidFill>
                  <a:latin typeface="Ubuntu" panose="020B0604020202020204" charset="0"/>
                </a:rPr>
                <a:t>Üzletfejlesztés</a:t>
              </a:r>
              <a:endParaRPr lang="en-US" sz="800" b="1" dirty="0">
                <a:solidFill>
                  <a:srgbClr val="404346"/>
                </a:solidFill>
                <a:latin typeface="Ubuntu" panose="020B0604020202020204" charset="0"/>
              </a:endParaRPr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AE26F93B-81CA-402D-96E7-A5922D900074}"/>
                </a:ext>
              </a:extLst>
            </p:cNvPr>
            <p:cNvSpPr/>
            <p:nvPr/>
          </p:nvSpPr>
          <p:spPr>
            <a:xfrm>
              <a:off x="918704" y="3188905"/>
              <a:ext cx="1258543" cy="375486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hu-HU" sz="800" b="1" dirty="0">
                  <a:solidFill>
                    <a:srgbClr val="404346"/>
                  </a:solidFill>
                  <a:latin typeface="Ubuntu" panose="020B0604020202020204" charset="0"/>
                </a:rPr>
                <a:t>Beruházás</a:t>
              </a:r>
              <a:endParaRPr lang="en-US" sz="800" b="1" dirty="0">
                <a:solidFill>
                  <a:srgbClr val="404346"/>
                </a:solidFill>
                <a:latin typeface="Ubuntu" panose="020B0604020202020204" charset="0"/>
              </a:endParaRPr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7B2B0F7F-8A16-4AA0-8FF0-05B0D779E85B}"/>
                </a:ext>
              </a:extLst>
            </p:cNvPr>
            <p:cNvSpPr/>
            <p:nvPr/>
          </p:nvSpPr>
          <p:spPr>
            <a:xfrm>
              <a:off x="917650" y="3651077"/>
              <a:ext cx="1259596" cy="375486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hu-HU" sz="700" b="1" dirty="0">
                  <a:solidFill>
                    <a:srgbClr val="404346"/>
                  </a:solidFill>
                  <a:latin typeface="Ubuntu" panose="020B0604020202020204" charset="0"/>
                </a:rPr>
                <a:t>Marketing, szabályozás, támogatás</a:t>
              </a:r>
              <a:endParaRPr lang="en-US" sz="700" b="1" dirty="0">
                <a:solidFill>
                  <a:srgbClr val="404346"/>
                </a:solidFill>
                <a:latin typeface="Ubuntu" panose="020B0604020202020204" charset="0"/>
              </a:endParaRPr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A77A8A68-39B4-4DFA-B38C-5CEC9416EB0A}"/>
                </a:ext>
              </a:extLst>
            </p:cNvPr>
            <p:cNvSpPr/>
            <p:nvPr/>
          </p:nvSpPr>
          <p:spPr>
            <a:xfrm>
              <a:off x="918704" y="2745508"/>
              <a:ext cx="1258543" cy="375486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hu-HU" sz="800" b="1" dirty="0">
                  <a:solidFill>
                    <a:srgbClr val="404346"/>
                  </a:solidFill>
                  <a:latin typeface="Ubuntu" panose="020B0604020202020204" charset="0"/>
                </a:rPr>
                <a:t>Logisztika</a:t>
              </a:r>
              <a:endParaRPr lang="en-US" sz="800" b="1" dirty="0">
                <a:solidFill>
                  <a:srgbClr val="404346"/>
                </a:solidFill>
                <a:latin typeface="Ubuntu" panose="020B0604020202020204" charset="0"/>
              </a:endParaRPr>
            </a:p>
          </p:txBody>
        </p:sp>
        <p:sp>
          <p:nvSpPr>
            <p:cNvPr id="13" name="Téglalap: lekerekített 12">
              <a:extLst>
                <a:ext uri="{FF2B5EF4-FFF2-40B4-BE49-F238E27FC236}">
                  <a16:creationId xmlns:a16="http://schemas.microsoft.com/office/drawing/2014/main" id="{711F1EB7-8833-444D-93CE-10C1CFFEC1DA}"/>
                </a:ext>
              </a:extLst>
            </p:cNvPr>
            <p:cNvSpPr/>
            <p:nvPr/>
          </p:nvSpPr>
          <p:spPr>
            <a:xfrm>
              <a:off x="918704" y="4507666"/>
              <a:ext cx="1258543" cy="375486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hu-HU" sz="800" b="1" dirty="0">
                  <a:solidFill>
                    <a:srgbClr val="404346"/>
                  </a:solidFill>
                  <a:latin typeface="Ubuntu" panose="020B0604020202020204" charset="0"/>
                </a:rPr>
                <a:t>Értékesítés</a:t>
              </a:r>
              <a:endParaRPr lang="en-US" sz="800" b="1" dirty="0">
                <a:solidFill>
                  <a:srgbClr val="404346"/>
                </a:solidFill>
                <a:latin typeface="Ubuntu" panose="020B0604020202020204" charset="0"/>
              </a:endParaRPr>
            </a:p>
          </p:txBody>
        </p:sp>
        <p:sp>
          <p:nvSpPr>
            <p:cNvPr id="14" name="Téglalap: lekerekített 13">
              <a:extLst>
                <a:ext uri="{FF2B5EF4-FFF2-40B4-BE49-F238E27FC236}">
                  <a16:creationId xmlns:a16="http://schemas.microsoft.com/office/drawing/2014/main" id="{D083F85A-573A-42AD-901E-AD821CA38319}"/>
                </a:ext>
              </a:extLst>
            </p:cNvPr>
            <p:cNvSpPr/>
            <p:nvPr/>
          </p:nvSpPr>
          <p:spPr>
            <a:xfrm>
              <a:off x="3563850" y="871658"/>
              <a:ext cx="3060850" cy="3691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hu-HU" sz="900" b="1" dirty="0">
                  <a:solidFill>
                    <a:srgbClr val="404346"/>
                  </a:solidFill>
                  <a:latin typeface="Ubuntu" panose="020B0604020202020204" charset="0"/>
                </a:rPr>
                <a:t>MOHU MOL Hulladékgazdálkodási Zrt.</a:t>
              </a:r>
              <a:endParaRPr lang="en-US" sz="900" b="1" dirty="0">
                <a:solidFill>
                  <a:srgbClr val="404346"/>
                </a:solidFill>
                <a:latin typeface="Ubuntu" panose="020B0604020202020204" charset="0"/>
              </a:endParaRPr>
            </a:p>
          </p:txBody>
        </p:sp>
        <p:sp>
          <p:nvSpPr>
            <p:cNvPr id="15" name="Téglalap: lekerekített 14">
              <a:extLst>
                <a:ext uri="{FF2B5EF4-FFF2-40B4-BE49-F238E27FC236}">
                  <a16:creationId xmlns:a16="http://schemas.microsoft.com/office/drawing/2014/main" id="{CC97145F-2203-4F3B-A5B0-346C08D00AE9}"/>
                </a:ext>
              </a:extLst>
            </p:cNvPr>
            <p:cNvSpPr/>
            <p:nvPr/>
          </p:nvSpPr>
          <p:spPr>
            <a:xfrm>
              <a:off x="6861878" y="1968521"/>
              <a:ext cx="1232552" cy="434663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hu-HU" sz="800" b="1" dirty="0">
                  <a:solidFill>
                    <a:srgbClr val="404346"/>
                  </a:solidFill>
                  <a:latin typeface="Ubuntu" panose="020B0604020202020204" charset="0"/>
                </a:rPr>
                <a:t>Anyag- és termékáram IV.</a:t>
              </a:r>
              <a:endParaRPr lang="en-US" sz="800" b="1" dirty="0">
                <a:solidFill>
                  <a:srgbClr val="404346"/>
                </a:solidFill>
                <a:latin typeface="Ubuntu" panose="020B0604020202020204" charset="0"/>
              </a:endParaRPr>
            </a:p>
          </p:txBody>
        </p:sp>
        <p:sp>
          <p:nvSpPr>
            <p:cNvPr id="16" name="Téglalap: lekerekített 15">
              <a:extLst>
                <a:ext uri="{FF2B5EF4-FFF2-40B4-BE49-F238E27FC236}">
                  <a16:creationId xmlns:a16="http://schemas.microsoft.com/office/drawing/2014/main" id="{CBB8F645-7D83-4242-B6DF-EA526C4DD4F6}"/>
                </a:ext>
              </a:extLst>
            </p:cNvPr>
            <p:cNvSpPr/>
            <p:nvPr/>
          </p:nvSpPr>
          <p:spPr>
            <a:xfrm>
              <a:off x="5276517" y="1961491"/>
              <a:ext cx="1232552" cy="434663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hu-HU" sz="800" b="1" dirty="0">
                  <a:solidFill>
                    <a:srgbClr val="404346"/>
                  </a:solidFill>
                  <a:latin typeface="Ubuntu" panose="020B0604020202020204" charset="0"/>
                </a:rPr>
                <a:t>Anyag-és termékáram III.</a:t>
              </a:r>
              <a:endParaRPr lang="en-US" sz="800" b="1" dirty="0">
                <a:solidFill>
                  <a:srgbClr val="404346"/>
                </a:solidFill>
                <a:latin typeface="Ubuntu" panose="020B0604020202020204" charset="0"/>
              </a:endParaRPr>
            </a:p>
          </p:txBody>
        </p:sp>
        <p:sp>
          <p:nvSpPr>
            <p:cNvPr id="17" name="Téglalap: lekerekített 16">
              <a:extLst>
                <a:ext uri="{FF2B5EF4-FFF2-40B4-BE49-F238E27FC236}">
                  <a16:creationId xmlns:a16="http://schemas.microsoft.com/office/drawing/2014/main" id="{C255A660-6EE1-4FFC-B574-EDB1F36B3300}"/>
                </a:ext>
              </a:extLst>
            </p:cNvPr>
            <p:cNvSpPr/>
            <p:nvPr/>
          </p:nvSpPr>
          <p:spPr>
            <a:xfrm>
              <a:off x="3828468" y="1947290"/>
              <a:ext cx="1219851" cy="434663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hu-HU" sz="800" b="1" dirty="0">
                  <a:solidFill>
                    <a:srgbClr val="404346"/>
                  </a:solidFill>
                  <a:latin typeface="Ubuntu" panose="020B0604020202020204" charset="0"/>
                </a:rPr>
                <a:t>Anyag-és termékáram II. </a:t>
              </a:r>
              <a:endParaRPr lang="en-US" sz="800" b="1" dirty="0">
                <a:solidFill>
                  <a:srgbClr val="404346"/>
                </a:solidFill>
                <a:latin typeface="Ubuntu" panose="020B0604020202020204" charset="0"/>
              </a:endParaRPr>
            </a:p>
          </p:txBody>
        </p:sp>
        <p:sp>
          <p:nvSpPr>
            <p:cNvPr id="18" name="Téglalap: lekerekített 17">
              <a:extLst>
                <a:ext uri="{FF2B5EF4-FFF2-40B4-BE49-F238E27FC236}">
                  <a16:creationId xmlns:a16="http://schemas.microsoft.com/office/drawing/2014/main" id="{3BA8BC54-51F8-4C4F-A708-34FD34755CBF}"/>
                </a:ext>
              </a:extLst>
            </p:cNvPr>
            <p:cNvSpPr/>
            <p:nvPr/>
          </p:nvSpPr>
          <p:spPr>
            <a:xfrm>
              <a:off x="2376603" y="1942914"/>
              <a:ext cx="1314680" cy="459646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hu-HU" sz="800" b="1" dirty="0">
                  <a:solidFill>
                    <a:srgbClr val="404346"/>
                  </a:solidFill>
                  <a:latin typeface="Ubuntu" panose="020B0604020202020204" charset="0"/>
                </a:rPr>
                <a:t>Anyag-és termékáram I.</a:t>
              </a:r>
              <a:endParaRPr lang="en-US" sz="800" b="1" dirty="0">
                <a:solidFill>
                  <a:srgbClr val="404346"/>
                </a:solidFill>
                <a:latin typeface="Ubuntu" panose="020B0604020202020204" charset="0"/>
              </a:endParaRPr>
            </a:p>
          </p:txBody>
        </p: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73B5902E-08E5-4FB7-B0F6-75B248EE6288}"/>
                </a:ext>
              </a:extLst>
            </p:cNvPr>
            <p:cNvCxnSpPr>
              <a:cxnSpLocks/>
            </p:cNvCxnSpPr>
            <p:nvPr/>
          </p:nvCxnSpPr>
          <p:spPr>
            <a:xfrm>
              <a:off x="7479129" y="2385162"/>
              <a:ext cx="18419" cy="2369082"/>
            </a:xfrm>
            <a:prstGeom prst="line">
              <a:avLst/>
            </a:prstGeom>
            <a:grpFill/>
            <a:ln w="9525" cap="flat" cmpd="sng" algn="ctr">
              <a:solidFill>
                <a:srgbClr val="40434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22F09E08-542E-4EA1-BC1A-3A951E66B081}"/>
                </a:ext>
              </a:extLst>
            </p:cNvPr>
            <p:cNvCxnSpPr>
              <a:cxnSpLocks/>
            </p:cNvCxnSpPr>
            <p:nvPr/>
          </p:nvCxnSpPr>
          <p:spPr>
            <a:xfrm>
              <a:off x="2224039" y="2557496"/>
              <a:ext cx="5254117" cy="8928"/>
            </a:xfrm>
            <a:prstGeom prst="line">
              <a:avLst/>
            </a:prstGeom>
            <a:grpFill/>
            <a:ln w="9525" cap="flat" cmpd="sng" algn="ctr">
              <a:solidFill>
                <a:srgbClr val="40434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4A398628-7C11-40D2-9B25-DBA2B27C9C94}"/>
                </a:ext>
              </a:extLst>
            </p:cNvPr>
            <p:cNvCxnSpPr>
              <a:cxnSpLocks/>
            </p:cNvCxnSpPr>
            <p:nvPr/>
          </p:nvCxnSpPr>
          <p:spPr>
            <a:xfrm>
              <a:off x="2991555" y="2402561"/>
              <a:ext cx="15806" cy="2351683"/>
            </a:xfrm>
            <a:prstGeom prst="line">
              <a:avLst/>
            </a:prstGeom>
            <a:grpFill/>
            <a:ln w="9525" cap="flat" cmpd="sng" algn="ctr">
              <a:solidFill>
                <a:srgbClr val="40434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4396DC19-BFE2-485D-B9D9-50769F2A07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349" y="2375984"/>
              <a:ext cx="11720" cy="2378260"/>
            </a:xfrm>
            <a:prstGeom prst="line">
              <a:avLst/>
            </a:prstGeom>
            <a:grpFill/>
            <a:ln w="9525" cap="flat" cmpd="sng" algn="ctr">
              <a:solidFill>
                <a:srgbClr val="40434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37F934F4-A46B-4B02-A5FF-490CB395B1FF}"/>
                </a:ext>
              </a:extLst>
            </p:cNvPr>
            <p:cNvCxnSpPr>
              <a:cxnSpLocks/>
            </p:cNvCxnSpPr>
            <p:nvPr/>
          </p:nvCxnSpPr>
          <p:spPr>
            <a:xfrm>
              <a:off x="5892937" y="2402561"/>
              <a:ext cx="9160" cy="2351683"/>
            </a:xfrm>
            <a:prstGeom prst="line">
              <a:avLst/>
            </a:prstGeom>
            <a:grpFill/>
            <a:ln w="9525" cap="flat" cmpd="sng" algn="ctr">
              <a:solidFill>
                <a:srgbClr val="40434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E8101107-41CF-45FD-B993-7A4AAC2C0805}"/>
                </a:ext>
              </a:extLst>
            </p:cNvPr>
            <p:cNvCxnSpPr>
              <a:cxnSpLocks/>
            </p:cNvCxnSpPr>
            <p:nvPr/>
          </p:nvCxnSpPr>
          <p:spPr>
            <a:xfrm>
              <a:off x="2211805" y="4745316"/>
              <a:ext cx="5292347" cy="8928"/>
            </a:xfrm>
            <a:prstGeom prst="line">
              <a:avLst/>
            </a:prstGeom>
            <a:grpFill/>
            <a:ln w="9525" cap="flat" cmpd="sng" algn="ctr">
              <a:solidFill>
                <a:srgbClr val="40434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" name="Egyenes összekötő 34">
              <a:extLst>
                <a:ext uri="{FF2B5EF4-FFF2-40B4-BE49-F238E27FC236}">
                  <a16:creationId xmlns:a16="http://schemas.microsoft.com/office/drawing/2014/main" id="{4A00278E-9692-4555-BD34-027C6224964A}"/>
                </a:ext>
              </a:extLst>
            </p:cNvPr>
            <p:cNvCxnSpPr>
              <a:cxnSpLocks/>
            </p:cNvCxnSpPr>
            <p:nvPr/>
          </p:nvCxnSpPr>
          <p:spPr>
            <a:xfrm>
              <a:off x="2231243" y="3419853"/>
              <a:ext cx="5254117" cy="8928"/>
            </a:xfrm>
            <a:prstGeom prst="line">
              <a:avLst/>
            </a:prstGeom>
            <a:grpFill/>
            <a:ln w="9525" cap="flat" cmpd="sng" algn="ctr">
              <a:solidFill>
                <a:srgbClr val="40434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DB275435-4898-4A43-9268-05D6E2A3E4CE}"/>
                </a:ext>
              </a:extLst>
            </p:cNvPr>
            <p:cNvCxnSpPr>
              <a:cxnSpLocks/>
            </p:cNvCxnSpPr>
            <p:nvPr/>
          </p:nvCxnSpPr>
          <p:spPr>
            <a:xfrm>
              <a:off x="2224037" y="2967484"/>
              <a:ext cx="5254117" cy="8928"/>
            </a:xfrm>
            <a:prstGeom prst="line">
              <a:avLst/>
            </a:prstGeom>
            <a:grpFill/>
            <a:ln w="9525" cap="flat" cmpd="sng" algn="ctr">
              <a:solidFill>
                <a:srgbClr val="40434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Egyenes összekötő 36">
              <a:extLst>
                <a:ext uri="{FF2B5EF4-FFF2-40B4-BE49-F238E27FC236}">
                  <a16:creationId xmlns:a16="http://schemas.microsoft.com/office/drawing/2014/main" id="{3277F254-3655-4412-8135-558D77A92E0E}"/>
                </a:ext>
              </a:extLst>
            </p:cNvPr>
            <p:cNvCxnSpPr>
              <a:cxnSpLocks/>
            </p:cNvCxnSpPr>
            <p:nvPr/>
          </p:nvCxnSpPr>
          <p:spPr>
            <a:xfrm>
              <a:off x="2218409" y="3867758"/>
              <a:ext cx="5254117" cy="8928"/>
            </a:xfrm>
            <a:prstGeom prst="line">
              <a:avLst/>
            </a:prstGeom>
            <a:grpFill/>
            <a:ln w="9525" cap="flat" cmpd="sng" algn="ctr">
              <a:solidFill>
                <a:srgbClr val="40434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47A023AE-75CE-4D42-8B34-9B3CDDE5D7AE}"/>
                </a:ext>
              </a:extLst>
            </p:cNvPr>
            <p:cNvCxnSpPr>
              <a:cxnSpLocks/>
            </p:cNvCxnSpPr>
            <p:nvPr/>
          </p:nvCxnSpPr>
          <p:spPr>
            <a:xfrm>
              <a:off x="2224037" y="4315664"/>
              <a:ext cx="5254117" cy="8928"/>
            </a:xfrm>
            <a:prstGeom prst="line">
              <a:avLst/>
            </a:prstGeom>
            <a:grpFill/>
            <a:ln w="9525" cap="flat" cmpd="sng" algn="ctr">
              <a:solidFill>
                <a:srgbClr val="40434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" name="Egyenes összekötő 41">
              <a:extLst>
                <a:ext uri="{FF2B5EF4-FFF2-40B4-BE49-F238E27FC236}">
                  <a16:creationId xmlns:a16="http://schemas.microsoft.com/office/drawing/2014/main" id="{96018773-D26B-4CB4-9D3C-B00A0E54AA3F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4438394" y="1886035"/>
              <a:ext cx="1" cy="61256"/>
            </a:xfrm>
            <a:prstGeom prst="line">
              <a:avLst/>
            </a:prstGeom>
            <a:grpFill/>
            <a:ln>
              <a:solidFill>
                <a:srgbClr val="40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42">
              <a:extLst>
                <a:ext uri="{FF2B5EF4-FFF2-40B4-BE49-F238E27FC236}">
                  <a16:creationId xmlns:a16="http://schemas.microsoft.com/office/drawing/2014/main" id="{2507996B-B603-4BED-8406-76D2B1B0FCC3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5892793" y="1886036"/>
              <a:ext cx="4724" cy="75455"/>
            </a:xfrm>
            <a:prstGeom prst="line">
              <a:avLst/>
            </a:prstGeom>
            <a:grpFill/>
            <a:ln>
              <a:solidFill>
                <a:srgbClr val="40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nyíllal 43">
              <a:extLst>
                <a:ext uri="{FF2B5EF4-FFF2-40B4-BE49-F238E27FC236}">
                  <a16:creationId xmlns:a16="http://schemas.microsoft.com/office/drawing/2014/main" id="{CC809D6E-802E-4FDD-A9BA-A966DF00D7E1}"/>
                </a:ext>
              </a:extLst>
            </p:cNvPr>
            <p:cNvCxnSpPr/>
            <p:nvPr/>
          </p:nvCxnSpPr>
          <p:spPr>
            <a:xfrm flipV="1">
              <a:off x="5014394" y="1590266"/>
              <a:ext cx="271494" cy="3197"/>
            </a:xfrm>
            <a:prstGeom prst="straightConnector1">
              <a:avLst/>
            </a:prstGeom>
            <a:grpFill/>
            <a:ln>
              <a:solidFill>
                <a:srgbClr val="40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églalap: lekerekített 44">
              <a:extLst>
                <a:ext uri="{FF2B5EF4-FFF2-40B4-BE49-F238E27FC236}">
                  <a16:creationId xmlns:a16="http://schemas.microsoft.com/office/drawing/2014/main" id="{7D5506D1-5D29-4EBE-878E-38EF461FF372}"/>
                </a:ext>
              </a:extLst>
            </p:cNvPr>
            <p:cNvSpPr/>
            <p:nvPr/>
          </p:nvSpPr>
          <p:spPr>
            <a:xfrm>
              <a:off x="5274334" y="1367336"/>
              <a:ext cx="1294516" cy="36671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algn="ctr" defTabSz="685783"/>
              <a:r>
                <a:rPr lang="hu-HU" sz="800" b="1" dirty="0">
                  <a:solidFill>
                    <a:srgbClr val="404346"/>
                  </a:solidFill>
                  <a:latin typeface="Ubuntu" panose="020B0604020202020204" charset="0"/>
                </a:rPr>
                <a:t>Pénzügy</a:t>
              </a:r>
              <a:endParaRPr lang="hu-HU" sz="800" dirty="0">
                <a:solidFill>
                  <a:srgbClr val="404346"/>
                </a:solidFill>
                <a:latin typeface="Ubuntu" panose="020B0604020202020204" charset="0"/>
                <a:cs typeface="Calibri"/>
              </a:endParaRPr>
            </a:p>
          </p:txBody>
        </p:sp>
      </p:grpSp>
      <p:sp>
        <p:nvSpPr>
          <p:cNvPr id="46" name="Téglalap: lekerekített 45">
            <a:extLst>
              <a:ext uri="{FF2B5EF4-FFF2-40B4-BE49-F238E27FC236}">
                <a16:creationId xmlns:a16="http://schemas.microsoft.com/office/drawing/2014/main" id="{BD835C8A-B243-4CE6-9846-DDE5244B6082}"/>
              </a:ext>
            </a:extLst>
          </p:cNvPr>
          <p:cNvSpPr/>
          <p:nvPr/>
        </p:nvSpPr>
        <p:spPr>
          <a:xfrm>
            <a:off x="2644582" y="1423365"/>
            <a:ext cx="2178440" cy="316863"/>
          </a:xfrm>
          <a:prstGeom prst="roundRect">
            <a:avLst/>
          </a:prstGeom>
          <a:solidFill>
            <a:srgbClr val="DDDE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hu-HU" sz="900" b="1" dirty="0">
                <a:solidFill>
                  <a:srgbClr val="404346"/>
                </a:solidFill>
                <a:latin typeface="Ubuntu" panose="020B0604020202020204" charset="0"/>
              </a:rPr>
              <a:t>MOL Körforgásos Gazdálkodás Kft.</a:t>
            </a:r>
            <a:endParaRPr lang="en-US" sz="900" b="1" dirty="0">
              <a:solidFill>
                <a:srgbClr val="404346"/>
              </a:solidFill>
              <a:latin typeface="Ubuntu" panose="020B0604020202020204" charset="0"/>
            </a:endParaRPr>
          </a:p>
        </p:txBody>
      </p:sp>
      <p:cxnSp>
        <p:nvCxnSpPr>
          <p:cNvPr id="47" name="Egyenes összekötő nyíllal 46">
            <a:extLst>
              <a:ext uri="{FF2B5EF4-FFF2-40B4-BE49-F238E27FC236}">
                <a16:creationId xmlns:a16="http://schemas.microsoft.com/office/drawing/2014/main" id="{E6AEB8C4-1926-4C27-BF69-093072EC8A2B}"/>
              </a:ext>
            </a:extLst>
          </p:cNvPr>
          <p:cNvCxnSpPr>
            <a:cxnSpLocks/>
            <a:stCxn id="46" idx="3"/>
            <a:endCxn id="14" idx="1"/>
          </p:cNvCxnSpPr>
          <p:nvPr/>
        </p:nvCxnSpPr>
        <p:spPr>
          <a:xfrm>
            <a:off x="4823022" y="1581797"/>
            <a:ext cx="385814" cy="6032"/>
          </a:xfrm>
          <a:prstGeom prst="straightConnector1">
            <a:avLst/>
          </a:prstGeom>
          <a:solidFill>
            <a:srgbClr val="DDDE59"/>
          </a:solidFill>
          <a:ln>
            <a:solidFill>
              <a:srgbClr val="404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>
            <a:extLst>
              <a:ext uri="{FF2B5EF4-FFF2-40B4-BE49-F238E27FC236}">
                <a16:creationId xmlns:a16="http://schemas.microsoft.com/office/drawing/2014/main" id="{A088AAB7-178D-488A-98D5-F61482FCBDCA}"/>
              </a:ext>
            </a:extLst>
          </p:cNvPr>
          <p:cNvCxnSpPr>
            <a:cxnSpLocks/>
          </p:cNvCxnSpPr>
          <p:nvPr/>
        </p:nvCxnSpPr>
        <p:spPr>
          <a:xfrm flipH="1">
            <a:off x="5009747" y="1240897"/>
            <a:ext cx="1352" cy="339953"/>
          </a:xfrm>
          <a:prstGeom prst="straightConnector1">
            <a:avLst/>
          </a:prstGeom>
          <a:solidFill>
            <a:srgbClr val="DDDE59"/>
          </a:solidFill>
          <a:ln>
            <a:solidFill>
              <a:srgbClr val="404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églalap: lekerekített 48">
            <a:extLst>
              <a:ext uri="{FF2B5EF4-FFF2-40B4-BE49-F238E27FC236}">
                <a16:creationId xmlns:a16="http://schemas.microsoft.com/office/drawing/2014/main" id="{9E1013EA-536F-47CB-93A3-8F1233348956}"/>
              </a:ext>
            </a:extLst>
          </p:cNvPr>
          <p:cNvSpPr/>
          <p:nvPr/>
        </p:nvSpPr>
        <p:spPr>
          <a:xfrm>
            <a:off x="4325043" y="820550"/>
            <a:ext cx="1372113" cy="423276"/>
          </a:xfrm>
          <a:prstGeom prst="roundRect">
            <a:avLst/>
          </a:prstGeom>
          <a:solidFill>
            <a:srgbClr val="4043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hu-HU" sz="900" b="1" dirty="0">
                <a:solidFill>
                  <a:schemeClr val="bg1"/>
                </a:solidFill>
                <a:latin typeface="Ubuntu" panose="020B0604020202020204" charset="0"/>
              </a:rPr>
              <a:t>Körforgásos Gazdasági Szolgáltatások</a:t>
            </a:r>
            <a:endParaRPr lang="en-US" sz="900" b="1" dirty="0">
              <a:solidFill>
                <a:schemeClr val="bg1"/>
              </a:solidFill>
              <a:latin typeface="Ubuntu" panose="020B0604020202020204" charset="0"/>
            </a:endParaRPr>
          </a:p>
        </p:txBody>
      </p:sp>
      <p:cxnSp>
        <p:nvCxnSpPr>
          <p:cNvPr id="50" name="Egyenes összekötő nyíllal 49">
            <a:extLst>
              <a:ext uri="{FF2B5EF4-FFF2-40B4-BE49-F238E27FC236}">
                <a16:creationId xmlns:a16="http://schemas.microsoft.com/office/drawing/2014/main" id="{0B369531-F8C2-4C02-8292-5B83ECAD9A98}"/>
              </a:ext>
            </a:extLst>
          </p:cNvPr>
          <p:cNvCxnSpPr>
            <a:cxnSpLocks/>
          </p:cNvCxnSpPr>
          <p:nvPr/>
        </p:nvCxnSpPr>
        <p:spPr>
          <a:xfrm flipH="1">
            <a:off x="5008395" y="652661"/>
            <a:ext cx="2704" cy="221970"/>
          </a:xfrm>
          <a:prstGeom prst="straightConnector1">
            <a:avLst/>
          </a:prstGeom>
          <a:solidFill>
            <a:srgbClr val="DDDE59"/>
          </a:solidFill>
          <a:ln>
            <a:solidFill>
              <a:srgbClr val="404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églalap: lekerekített 50">
            <a:extLst>
              <a:ext uri="{FF2B5EF4-FFF2-40B4-BE49-F238E27FC236}">
                <a16:creationId xmlns:a16="http://schemas.microsoft.com/office/drawing/2014/main" id="{9287B07F-386D-44A1-A52C-28F5D1A40729}"/>
              </a:ext>
            </a:extLst>
          </p:cNvPr>
          <p:cNvSpPr/>
          <p:nvPr/>
        </p:nvSpPr>
        <p:spPr>
          <a:xfrm>
            <a:off x="4325043" y="307557"/>
            <a:ext cx="1372113" cy="373452"/>
          </a:xfrm>
          <a:prstGeom prst="roundRect">
            <a:avLst/>
          </a:prstGeom>
          <a:solidFill>
            <a:srgbClr val="4043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hu-HU" sz="900" b="1" dirty="0">
                <a:solidFill>
                  <a:schemeClr val="bg1"/>
                </a:solidFill>
                <a:latin typeface="Ubuntu" panose="020B0604020202020204" charset="0"/>
              </a:rPr>
              <a:t>Vezérigazgató-helyettes</a:t>
            </a:r>
            <a:endParaRPr lang="en-US" sz="900" b="1" dirty="0">
              <a:solidFill>
                <a:schemeClr val="bg1"/>
              </a:solidFill>
              <a:latin typeface="Ubuntu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19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0BC3C-09D5-4845-8998-2D527F502A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9037" y="1967115"/>
            <a:ext cx="3011271" cy="1563688"/>
          </a:xfrm>
        </p:spPr>
        <p:txBody>
          <a:bodyPr/>
          <a:lstStyle/>
          <a:p>
            <a:r>
              <a:rPr lang="hu-HU" sz="3200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6824480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CjwnMCm4M1RgSnvkvcg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H8z5DB0RAeHrKq3ytpI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vbts9rsdgA0kTOSFCJaU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s5Q9xs91sdkcCsulttV.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.DArgDnNIH7pcJTXzpK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UpA_pNTfso9yA8pMJRb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euT9xEVkMTl7noQpLTGx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.ZtMdMk1J6dCxq_7zk8E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nDUw7rVEyZHHzM1b8P.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qavQlV25yIYTfjCCxBj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oj66LIFSZnZAPDZSHTVt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.f0lXRu89Pq5Tkyci6U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yNm7TVpwRPi_pVvsUCj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irvC5fyvFQ7q1Ozreeyw"/>
</p:tagLst>
</file>

<file path=ppt/theme/theme1.xml><?xml version="1.0" encoding="utf-8"?>
<a:theme xmlns:a="http://schemas.openxmlformats.org/drawingml/2006/main" name="Custom Design">
  <a:themeElements>
    <a:clrScheme name="DDDE5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A88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EDD264842E3B5A41A9FD59FB30593B8B" ma:contentTypeVersion="14" ma:contentTypeDescription="Új dokumentum létrehozása." ma:contentTypeScope="" ma:versionID="7f35edb5c37f995afccabce15b27b435">
  <xsd:schema xmlns:xsd="http://www.w3.org/2001/XMLSchema" xmlns:xs="http://www.w3.org/2001/XMLSchema" xmlns:p="http://schemas.microsoft.com/office/2006/metadata/properties" xmlns:ns2="f92cc924-750b-4333-bba5-e8ec15315d6d" xmlns:ns3="9d1b2ac8-6ccd-41a5-9805-24b468ecede7" targetNamespace="http://schemas.microsoft.com/office/2006/metadata/properties" ma:root="true" ma:fieldsID="fb6274352e8d9ff17c84c32f5e87ec64" ns2:_="" ns3:_="">
    <xsd:import namespace="f92cc924-750b-4333-bba5-e8ec15315d6d"/>
    <xsd:import namespace="9d1b2ac8-6ccd-41a5-9805-24b468eced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2cc924-750b-4333-bba5-e8ec15315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épcímkék" ma:readOnly="false" ma:fieldId="{5cf76f15-5ced-4ddc-b409-7134ff3c332f}" ma:taxonomyMulti="true" ma:sspId="621fbe73-dc4e-4166-ae5c-7612da78d5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b2ac8-6ccd-41a5-9805-24b468ecede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5aa4d3a-9b52-4d23-9194-756ea94d9158}" ma:internalName="TaxCatchAll" ma:showField="CatchAllData" ma:web="9d1b2ac8-6ccd-41a5-9805-24b468ece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2cc924-750b-4333-bba5-e8ec15315d6d">
      <Terms xmlns="http://schemas.microsoft.com/office/infopath/2007/PartnerControls"/>
    </lcf76f155ced4ddcb4097134ff3c332f>
    <TaxCatchAll xmlns="9d1b2ac8-6ccd-41a5-9805-24b468ecede7" xsi:nil="true"/>
  </documentManagement>
</p:properties>
</file>

<file path=customXml/itemProps1.xml><?xml version="1.0" encoding="utf-8"?>
<ds:datastoreItem xmlns:ds="http://schemas.openxmlformats.org/officeDocument/2006/customXml" ds:itemID="{EC7E7CB7-623F-48B2-8DF9-C2D95A0AC6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2cc924-750b-4333-bba5-e8ec15315d6d"/>
    <ds:schemaRef ds:uri="9d1b2ac8-6ccd-41a5-9805-24b468eced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7D471C-7E9F-4213-860D-2D7F9A75D6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4156C9-62D8-4263-A0E2-EA25646384B0}">
  <ds:schemaRefs>
    <ds:schemaRef ds:uri="http://schemas.microsoft.com/office/2006/metadata/properties"/>
    <ds:schemaRef ds:uri="http://schemas.microsoft.com/office/infopath/2007/PartnerControls"/>
    <ds:schemaRef ds:uri="f92cc924-750b-4333-bba5-e8ec15315d6d"/>
    <ds:schemaRef ds:uri="9d1b2ac8-6ccd-41a5-9805-24b468ecede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331</Words>
  <Application>Microsoft Office PowerPoint</Application>
  <PresentationFormat>Diavetítés a képernyőre (16:9 oldalarány)</PresentationFormat>
  <Paragraphs>93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7" baseType="lpstr">
      <vt:lpstr>Molgroup Light</vt:lpstr>
      <vt:lpstr>Molgroup Regular</vt:lpstr>
      <vt:lpstr>Calibri</vt:lpstr>
      <vt:lpstr>Arial</vt:lpstr>
      <vt:lpstr>Karla</vt:lpstr>
      <vt:lpstr>Ubuntu</vt:lpstr>
      <vt:lpstr>Molgroup Black</vt:lpstr>
      <vt:lpstr>Custom Design</vt:lpstr>
      <vt:lpstr>Bemutatkozik a magyar hulladékgazdálkodási koncesszió és a</vt:lpstr>
      <vt:lpstr>A koncesszió</vt:lpstr>
      <vt:lpstr>Érintett hulladékgazdálkodási területek</vt:lpstr>
      <vt:lpstr>A koncesszió tárgya</vt:lpstr>
      <vt:lpstr>A koncesszió feladatai</vt:lpstr>
      <vt:lpstr>Magas szintű beruházási arány (%)</vt:lpstr>
      <vt:lpstr>MOL DS alapanyag</vt:lpstr>
      <vt:lpstr>Szervezet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Pál Fruzsina (MOHU Zrt.)</dc:creator>
  <cp:lastModifiedBy>Csuhai Viktória (MOHU Zrt.)</cp:lastModifiedBy>
  <cp:revision>79</cp:revision>
  <dcterms:modified xsi:type="dcterms:W3CDTF">2023-11-15T07:44:18Z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0x010100EDD264842E3B5A41A9FD59FB30593B8B</vt:lpwstr>
  </property>
  <property fmtid="{D5CDD505-2E9C-101B-9397-08002B2CF9AE}" pid="3" name="MediaServiceImageTags">
    <vt:lpwstr/>
  </property>
</Properties>
</file>